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5.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6.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68" r:id="rId3"/>
    <p:sldMasterId id="2147483671" r:id="rId4"/>
    <p:sldMasterId id="2147483735" r:id="rId5"/>
    <p:sldMasterId id="2147483747" r:id="rId6"/>
    <p:sldMasterId id="2147483750" r:id="rId7"/>
  </p:sldMasterIdLst>
  <p:notesMasterIdLst>
    <p:notesMasterId r:id="rId40"/>
  </p:notesMasterIdLst>
  <p:sldIdLst>
    <p:sldId id="256" r:id="rId8"/>
    <p:sldId id="264" r:id="rId9"/>
    <p:sldId id="324" r:id="rId10"/>
    <p:sldId id="330" r:id="rId11"/>
    <p:sldId id="430" r:id="rId12"/>
    <p:sldId id="429" r:id="rId13"/>
    <p:sldId id="431" r:id="rId14"/>
    <p:sldId id="432" r:id="rId15"/>
    <p:sldId id="433" r:id="rId16"/>
    <p:sldId id="267" r:id="rId17"/>
    <p:sldId id="263" r:id="rId18"/>
    <p:sldId id="434" r:id="rId19"/>
    <p:sldId id="260" r:id="rId20"/>
    <p:sldId id="257" r:id="rId21"/>
    <p:sldId id="261" r:id="rId22"/>
    <p:sldId id="265" r:id="rId23"/>
    <p:sldId id="266" r:id="rId24"/>
    <p:sldId id="442" r:id="rId25"/>
    <p:sldId id="319" r:id="rId26"/>
    <p:sldId id="439" r:id="rId27"/>
    <p:sldId id="440" r:id="rId28"/>
    <p:sldId id="320" r:id="rId29"/>
    <p:sldId id="441" r:id="rId30"/>
    <p:sldId id="435" r:id="rId31"/>
    <p:sldId id="258" r:id="rId32"/>
    <p:sldId id="259" r:id="rId33"/>
    <p:sldId id="436" r:id="rId34"/>
    <p:sldId id="437" r:id="rId35"/>
    <p:sldId id="438" r:id="rId36"/>
    <p:sldId id="269" r:id="rId37"/>
    <p:sldId id="271" r:id="rId38"/>
    <p:sldId id="270"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heme" Target="theme/theme1.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City/County of Denver Point in Time—Sheltered</a:t>
            </a:r>
            <a:r>
              <a:rPr lang="en-US" baseline="0" dirty="0"/>
              <a:t> or </a:t>
            </a:r>
            <a:r>
              <a:rPr lang="en-US" dirty="0"/>
              <a:t>Unsheltered</a:t>
            </a:r>
          </a:p>
        </c:rich>
      </c:tx>
      <c:layout>
        <c:manualLayout>
          <c:xMode val="edge"/>
          <c:yMode val="edge"/>
          <c:x val="0.11186570428696414"/>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Unsheltered</c:v>
                </c:pt>
              </c:strCache>
            </c:strRef>
          </c:tx>
          <c:spPr>
            <a:solidFill>
              <a:schemeClr val="accent1"/>
            </a:solidFill>
            <a:ln>
              <a:noFill/>
            </a:ln>
            <a:effectLst/>
          </c:spPr>
          <c:invertIfNegative val="0"/>
          <c:cat>
            <c:numRef>
              <c:f>Sheet1!$A$2:$A$4</c:f>
              <c:numCache>
                <c:formatCode>General</c:formatCode>
                <c:ptCount val="3"/>
                <c:pt idx="0">
                  <c:v>2016</c:v>
                </c:pt>
                <c:pt idx="1">
                  <c:v>2017</c:v>
                </c:pt>
                <c:pt idx="2">
                  <c:v>2018</c:v>
                </c:pt>
              </c:numCache>
            </c:numRef>
          </c:cat>
          <c:val>
            <c:numRef>
              <c:f>Sheet1!$B$2:$B$4</c:f>
              <c:numCache>
                <c:formatCode>General</c:formatCode>
                <c:ptCount val="3"/>
                <c:pt idx="0">
                  <c:v>449</c:v>
                </c:pt>
                <c:pt idx="1">
                  <c:v>544</c:v>
                </c:pt>
                <c:pt idx="2">
                  <c:v>609</c:v>
                </c:pt>
              </c:numCache>
            </c:numRef>
          </c:val>
          <c:extLst>
            <c:ext xmlns:c16="http://schemas.microsoft.com/office/drawing/2014/chart" uri="{C3380CC4-5D6E-409C-BE32-E72D297353CC}">
              <c16:uniqueId val="{00000000-B63F-46DF-8E88-D2757C2FD2CF}"/>
            </c:ext>
          </c:extLst>
        </c:ser>
        <c:ser>
          <c:idx val="1"/>
          <c:order val="1"/>
          <c:tx>
            <c:strRef>
              <c:f>Sheet1!$C$1</c:f>
              <c:strCache>
                <c:ptCount val="1"/>
                <c:pt idx="0">
                  <c:v>Shelter/Transitional Housing</c:v>
                </c:pt>
              </c:strCache>
            </c:strRef>
          </c:tx>
          <c:spPr>
            <a:solidFill>
              <a:schemeClr val="accent2"/>
            </a:solidFill>
            <a:ln>
              <a:noFill/>
            </a:ln>
            <a:effectLst/>
          </c:spPr>
          <c:invertIfNegative val="0"/>
          <c:cat>
            <c:numRef>
              <c:f>Sheet1!$A$2:$A$4</c:f>
              <c:numCache>
                <c:formatCode>General</c:formatCode>
                <c:ptCount val="3"/>
                <c:pt idx="0">
                  <c:v>2016</c:v>
                </c:pt>
                <c:pt idx="1">
                  <c:v>2017</c:v>
                </c:pt>
                <c:pt idx="2">
                  <c:v>2018</c:v>
                </c:pt>
              </c:numCache>
            </c:numRef>
          </c:cat>
          <c:val>
            <c:numRef>
              <c:f>Sheet1!$C$2:$C$4</c:f>
              <c:numCache>
                <c:formatCode>General</c:formatCode>
                <c:ptCount val="3"/>
                <c:pt idx="0">
                  <c:v>3182</c:v>
                </c:pt>
                <c:pt idx="1">
                  <c:v>2792</c:v>
                </c:pt>
                <c:pt idx="2">
                  <c:v>2836</c:v>
                </c:pt>
              </c:numCache>
            </c:numRef>
          </c:val>
          <c:extLst>
            <c:ext xmlns:c16="http://schemas.microsoft.com/office/drawing/2014/chart" uri="{C3380CC4-5D6E-409C-BE32-E72D297353CC}">
              <c16:uniqueId val="{00000001-B63F-46DF-8E88-D2757C2FD2CF}"/>
            </c:ext>
          </c:extLst>
        </c:ser>
        <c:dLbls>
          <c:showLegendKey val="0"/>
          <c:showVal val="0"/>
          <c:showCatName val="0"/>
          <c:showSerName val="0"/>
          <c:showPercent val="0"/>
          <c:showBubbleSize val="0"/>
        </c:dLbls>
        <c:gapWidth val="150"/>
        <c:overlap val="100"/>
        <c:axId val="381229408"/>
        <c:axId val="381230392"/>
      </c:barChart>
      <c:catAx>
        <c:axId val="3812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1230392"/>
        <c:crosses val="autoZero"/>
        <c:auto val="1"/>
        <c:lblAlgn val="ctr"/>
        <c:lblOffset val="100"/>
        <c:noMultiLvlLbl val="0"/>
      </c:catAx>
      <c:valAx>
        <c:axId val="3812303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1229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Permanency Outcomes within Denver’s Road Home programs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2016</c:v>
                </c:pt>
                <c:pt idx="1">
                  <c:v>2017</c:v>
                </c:pt>
                <c:pt idx="2">
                  <c:v>2018</c:v>
                </c:pt>
              </c:numCache>
            </c:numRef>
          </c:cat>
          <c:val>
            <c:numRef>
              <c:f>Sheet1!$B$2:$B$4</c:f>
              <c:numCache>
                <c:formatCode>General</c:formatCode>
                <c:ptCount val="3"/>
                <c:pt idx="0">
                  <c:v>1188</c:v>
                </c:pt>
                <c:pt idx="1">
                  <c:v>1369</c:v>
                </c:pt>
                <c:pt idx="2">
                  <c:v>1589</c:v>
                </c:pt>
              </c:numCache>
            </c:numRef>
          </c:val>
          <c:extLst>
            <c:ext xmlns:c16="http://schemas.microsoft.com/office/drawing/2014/chart" uri="{C3380CC4-5D6E-409C-BE32-E72D297353CC}">
              <c16:uniqueId val="{00000000-6CE3-4754-A7C3-EB03B1FD8A1A}"/>
            </c:ext>
          </c:extLst>
        </c:ser>
        <c:dLbls>
          <c:showLegendKey val="0"/>
          <c:showVal val="0"/>
          <c:showCatName val="0"/>
          <c:showSerName val="0"/>
          <c:showPercent val="0"/>
          <c:showBubbleSize val="0"/>
        </c:dLbls>
        <c:gapWidth val="219"/>
        <c:overlap val="-27"/>
        <c:axId val="653188408"/>
        <c:axId val="653190048"/>
      </c:barChart>
      <c:catAx>
        <c:axId val="653188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3190048"/>
        <c:crosses val="autoZero"/>
        <c:auto val="1"/>
        <c:lblAlgn val="ctr"/>
        <c:lblOffset val="100"/>
        <c:noMultiLvlLbl val="0"/>
      </c:catAx>
      <c:valAx>
        <c:axId val="6531900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3188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CF8D6A-3FA5-4A07-B924-2BCAFDE523FB}" type="datetimeFigureOut">
              <a:rPr lang="en-US" smtClean="0"/>
              <a:t>5/13/2019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00F4C5-E8C0-4CBC-AA9C-8119B4118441}" type="slidenum">
              <a:rPr lang="en-US" smtClean="0"/>
              <a:t>‹#›</a:t>
            </a:fld>
            <a:endParaRPr lang="en-US"/>
          </a:p>
        </p:txBody>
      </p:sp>
    </p:spTree>
    <p:extLst>
      <p:ext uri="{BB962C8B-B14F-4D97-AF65-F5344CB8AC3E}">
        <p14:creationId xmlns:p14="http://schemas.microsoft.com/office/powerpoint/2010/main" val="1277178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65872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Between 2016 and 2018 Denver’s Road Home partners achieved a 33.8% increase in permanent outcomes to housing and reunification.</a:t>
            </a:r>
            <a:br>
              <a:rPr lang="en-US" dirty="0"/>
            </a:br>
            <a:endParaRPr lang="en-US" dirty="0"/>
          </a:p>
          <a:p>
            <a:pPr marL="342900" indent="-342900">
              <a:buFont typeface="Arial" panose="020B0604020202020204" pitchFamily="34" charset="0"/>
              <a:buChar char="•"/>
            </a:pPr>
            <a:r>
              <a:rPr lang="en-US" dirty="0"/>
              <a:t>These are not all “Permanent Supportive Housing” outcomes, but reflect “permanent” exits from homelessness</a:t>
            </a:r>
          </a:p>
          <a:p>
            <a:pPr marL="342900" indent="-342900">
              <a:buFont typeface="Arial" panose="020B0604020202020204" pitchFamily="34" charset="0"/>
              <a:buChar char="•"/>
            </a:pPr>
            <a:r>
              <a:rPr lang="en-US" dirty="0"/>
              <a:t>Largely cultivated through Diversion and Rapid Rehousing</a:t>
            </a:r>
            <a:br>
              <a:rPr lang="en-US" dirty="0"/>
            </a:br>
            <a:endParaRPr lang="en-US" dirty="0"/>
          </a:p>
          <a:p>
            <a:r>
              <a:rPr lang="en-US" dirty="0"/>
              <a:t>Expressed as proportion of PIT count of all homeless, we’ve moved the needle positively 13.4 percentage points (32.7% to 46.1%) between 2016 and 2018.</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8D157C-012D-4EC1-963B-1CE666EB01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6599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Rapid Resolution– Meet people arriving to crisis system for the first time to identify</a:t>
            </a:r>
            <a:r>
              <a:rPr lang="en-US" baseline="0" dirty="0"/>
              <a:t> opportunities to resolve needs immediately before they become anonymous to the shelter system.</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8D157C-012D-4EC1-963B-1CE666EB01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38796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you’re working together on different islands there is a lot of rowing of boats.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8D157C-012D-4EC1-963B-1CE666EB01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25732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602">
              <a:defRPr/>
            </a:pPr>
            <a:r>
              <a:rPr lang="en-US" dirty="0"/>
              <a:t>Permanent Supportive Housing (PSH) </a:t>
            </a:r>
          </a:p>
          <a:p>
            <a:pPr defTabSz="933602">
              <a:defRPr/>
            </a:pPr>
            <a:r>
              <a:rPr lang="en-US" dirty="0"/>
              <a:t>model that combines low-barrier affordable housing, health care, and supportive services to help individuals and families lead more stable lives.</a:t>
            </a:r>
          </a:p>
          <a:p>
            <a:endParaRPr lang="en-US" dirty="0"/>
          </a:p>
          <a:p>
            <a:r>
              <a:rPr lang="en-US" dirty="0"/>
              <a:t>Housing First Model(HUD):</a:t>
            </a:r>
          </a:p>
          <a:p>
            <a:r>
              <a:rPr lang="en-US" dirty="0"/>
              <a:t>quickly and successfully connect individuals and families experiencing homelessness to permanent housing without preconditions and barriers to entry, such as sobriety, treatment or service participation requirements. Supportive services are offered to maximize housing stability and prevent returns to homelessness as opposed to addressing predetermined treatment goals prior to permanent housing entry</a:t>
            </a:r>
          </a:p>
          <a:p>
            <a:endParaRPr lang="en-US" dirty="0"/>
          </a:p>
        </p:txBody>
      </p:sp>
      <p:sp>
        <p:nvSpPr>
          <p:cNvPr id="4" name="Slide Number Placeholder 3"/>
          <p:cNvSpPr>
            <a:spLocks noGrp="1"/>
          </p:cNvSpPr>
          <p:nvPr>
            <p:ph type="sldNum" sz="quarter" idx="10"/>
          </p:nvPr>
        </p:nvSpPr>
        <p:spPr/>
        <p:txBody>
          <a:bodyPr/>
          <a:lstStyle/>
          <a:p>
            <a:pPr marL="0" marR="0" lvl="0" indent="0" algn="r" defTabSz="933602" rtl="0" eaLnBrk="1" fontAlgn="auto" latinLnBrk="0" hangingPunct="1">
              <a:lnSpc>
                <a:spcPct val="100000"/>
              </a:lnSpc>
              <a:spcBef>
                <a:spcPts val="0"/>
              </a:spcBef>
              <a:spcAft>
                <a:spcPts val="0"/>
              </a:spcAft>
              <a:buClrTx/>
              <a:buSzTx/>
              <a:buFontTx/>
              <a:buNone/>
              <a:tabLst/>
              <a:defRPr/>
            </a:pPr>
            <a:fld id="{6512A50A-EBB9-413A-8317-728405A2EB93}"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602"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09454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A74D1A-8563-47F5-9892-9D0763A790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8714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buFont typeface="Wingdings" panose="05000000000000000000" pitchFamily="2" charset="2"/>
              <a:buChar char="Ø"/>
            </a:pPr>
            <a:endParaRPr lang="en-US" sz="1600" dirty="0">
              <a:solidFill>
                <a:srgbClr val="5C6670"/>
              </a:solidFill>
            </a:endParaRPr>
          </a:p>
        </p:txBody>
      </p:sp>
      <p:sp>
        <p:nvSpPr>
          <p:cNvPr id="4" name="Slide Number Placeholder 3"/>
          <p:cNvSpPr>
            <a:spLocks noGrp="1"/>
          </p:cNvSpPr>
          <p:nvPr>
            <p:ph type="sldNum" sz="quarter" idx="10"/>
          </p:nvPr>
        </p:nvSpPr>
        <p:spPr>
          <a:xfrm>
            <a:off x="3977532" y="8841738"/>
            <a:ext cx="3043979" cy="465773"/>
          </a:xfrm>
          <a:prstGeom prst="rect">
            <a:avLst/>
          </a:prstGeom>
        </p:spPr>
        <p:txBody>
          <a:bodyPr lIns="91572" tIns="45786" rIns="91572" bIns="45786"/>
          <a:lstStyle/>
          <a:p>
            <a:pPr marL="0" marR="0" lvl="0" indent="0" algn="l" defTabSz="583364" rtl="0" eaLnBrk="1" fontAlgn="base" latinLnBrk="0" hangingPunct="0">
              <a:lnSpc>
                <a:spcPct val="100000"/>
              </a:lnSpc>
              <a:spcBef>
                <a:spcPct val="0"/>
              </a:spcBef>
              <a:spcAft>
                <a:spcPct val="0"/>
              </a:spcAft>
              <a:buClrTx/>
              <a:buSzTx/>
              <a:buFontTx/>
              <a:buNone/>
              <a:tabLst/>
              <a:defRPr/>
            </a:pPr>
            <a:fld id="{C7699DDD-D8ED-4C01-851C-065722F0514D}" type="slidenum">
              <a:rPr kumimoji="0" lang="en-US" sz="1800" b="0" i="0" u="none" strike="noStrike" kern="1200" cap="none" spc="0" normalizeH="0" baseline="0" noProof="0" smtClean="0">
                <a:ln>
                  <a:noFill/>
                </a:ln>
                <a:solidFill>
                  <a:srgbClr val="5C6670"/>
                </a:solidFill>
                <a:effectLst/>
                <a:uLnTx/>
                <a:uFillTx/>
                <a:latin typeface="Trebuchet MS" pitchFamily="-100" charset="0"/>
                <a:sym typeface="Trebuchet MS" pitchFamily="-100" charset="0"/>
              </a:rPr>
              <a:pPr marL="0" marR="0" lvl="0" indent="0" algn="l" defTabSz="583364" rtl="0" eaLnBrk="1" fontAlgn="base" latinLnBrk="0" hangingPunct="0">
                <a:lnSpc>
                  <a:spcPct val="100000"/>
                </a:lnSpc>
                <a:spcBef>
                  <a:spcPct val="0"/>
                </a:spcBef>
                <a:spcAft>
                  <a:spcPct val="0"/>
                </a:spcAft>
                <a:buClrTx/>
                <a:buSzTx/>
                <a:buFontTx/>
                <a:buNone/>
                <a:tabLst/>
                <a:defRPr/>
              </a:pPr>
              <a:t>3</a:t>
            </a:fld>
            <a:endParaRPr kumimoji="0" lang="en-US" sz="1800" b="0" i="0" u="none" strike="noStrike" kern="1200" cap="none" spc="0" normalizeH="0" baseline="0" noProof="0">
              <a:ln>
                <a:noFill/>
              </a:ln>
              <a:solidFill>
                <a:srgbClr val="5C6670"/>
              </a:solidFill>
              <a:effectLst/>
              <a:uLnTx/>
              <a:uFillTx/>
              <a:latin typeface="Trebuchet MS" pitchFamily="-100" charset="0"/>
              <a:sym typeface="Trebuchet MS" pitchFamily="-100" charset="0"/>
            </a:endParaRPr>
          </a:p>
        </p:txBody>
      </p:sp>
    </p:spTree>
    <p:extLst>
      <p:ext uri="{BB962C8B-B14F-4D97-AF65-F5344CB8AC3E}">
        <p14:creationId xmlns:p14="http://schemas.microsoft.com/office/powerpoint/2010/main" val="4171047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buFont typeface="Wingdings" panose="05000000000000000000" pitchFamily="2" charset="2"/>
              <a:buChar char="Ø"/>
            </a:pPr>
            <a:endParaRPr lang="en-US" sz="1600" dirty="0">
              <a:solidFill>
                <a:srgbClr val="5C6670"/>
              </a:solidFill>
            </a:endParaRPr>
          </a:p>
        </p:txBody>
      </p:sp>
      <p:sp>
        <p:nvSpPr>
          <p:cNvPr id="4" name="Slide Number Placeholder 3"/>
          <p:cNvSpPr>
            <a:spLocks noGrp="1"/>
          </p:cNvSpPr>
          <p:nvPr>
            <p:ph type="sldNum" sz="quarter" idx="10"/>
          </p:nvPr>
        </p:nvSpPr>
        <p:spPr>
          <a:xfrm>
            <a:off x="3977532" y="8841738"/>
            <a:ext cx="3043979" cy="465773"/>
          </a:xfrm>
          <a:prstGeom prst="rect">
            <a:avLst/>
          </a:prstGeom>
        </p:spPr>
        <p:txBody>
          <a:bodyPr lIns="91572" tIns="45786" rIns="91572" bIns="45786"/>
          <a:lstStyle/>
          <a:p>
            <a:pPr marL="0" marR="0" lvl="0" indent="0" algn="l" defTabSz="583364" rtl="0" eaLnBrk="1" fontAlgn="base" latinLnBrk="0" hangingPunct="0">
              <a:lnSpc>
                <a:spcPct val="100000"/>
              </a:lnSpc>
              <a:spcBef>
                <a:spcPct val="0"/>
              </a:spcBef>
              <a:spcAft>
                <a:spcPct val="0"/>
              </a:spcAft>
              <a:buClrTx/>
              <a:buSzTx/>
              <a:buFontTx/>
              <a:buNone/>
              <a:tabLst/>
              <a:defRPr/>
            </a:pPr>
            <a:fld id="{C7699DDD-D8ED-4C01-851C-065722F0514D}" type="slidenum">
              <a:rPr kumimoji="0" lang="en-US" sz="1800" b="0" i="0" u="none" strike="noStrike" kern="1200" cap="none" spc="0" normalizeH="0" baseline="0" noProof="0" smtClean="0">
                <a:ln>
                  <a:noFill/>
                </a:ln>
                <a:solidFill>
                  <a:srgbClr val="5C6670"/>
                </a:solidFill>
                <a:effectLst/>
                <a:uLnTx/>
                <a:uFillTx/>
                <a:latin typeface="Trebuchet MS" pitchFamily="-100" charset="0"/>
                <a:sym typeface="Trebuchet MS" pitchFamily="-100" charset="0"/>
              </a:rPr>
              <a:pPr marL="0" marR="0" lvl="0" indent="0" algn="l" defTabSz="583364" rtl="0" eaLnBrk="1" fontAlgn="base" latinLnBrk="0" hangingPunct="0">
                <a:lnSpc>
                  <a:spcPct val="100000"/>
                </a:lnSpc>
                <a:spcBef>
                  <a:spcPct val="0"/>
                </a:spcBef>
                <a:spcAft>
                  <a:spcPct val="0"/>
                </a:spcAft>
                <a:buClrTx/>
                <a:buSzTx/>
                <a:buFontTx/>
                <a:buNone/>
                <a:tabLst/>
                <a:defRPr/>
              </a:pPr>
              <a:t>4</a:t>
            </a:fld>
            <a:endParaRPr kumimoji="0" lang="en-US" sz="1800" b="0" i="0" u="none" strike="noStrike" kern="1200" cap="none" spc="0" normalizeH="0" baseline="0" noProof="0">
              <a:ln>
                <a:noFill/>
              </a:ln>
              <a:solidFill>
                <a:srgbClr val="5C6670"/>
              </a:solidFill>
              <a:effectLst/>
              <a:uLnTx/>
              <a:uFillTx/>
              <a:latin typeface="Trebuchet MS" pitchFamily="-100" charset="0"/>
              <a:sym typeface="Trebuchet MS" pitchFamily="-100" charset="0"/>
            </a:endParaRPr>
          </a:p>
        </p:txBody>
      </p:sp>
    </p:spTree>
    <p:extLst>
      <p:ext uri="{BB962C8B-B14F-4D97-AF65-F5344CB8AC3E}">
        <p14:creationId xmlns:p14="http://schemas.microsoft.com/office/powerpoint/2010/main" val="4171047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76" name="Shape 276"/>
          <p:cNvSpPr txBox="1">
            <a:spLocks noGrp="1"/>
          </p:cNvSpPr>
          <p:nvPr>
            <p:ph type="body" idx="1"/>
          </p:nvPr>
        </p:nvSpPr>
        <p:spPr>
          <a:xfrm>
            <a:off x="936414" y="4421822"/>
            <a:ext cx="5150272" cy="4189094"/>
          </a:xfrm>
          <a:prstGeom prst="rect">
            <a:avLst/>
          </a:prstGeom>
          <a:noFill/>
          <a:ln>
            <a:noFill/>
          </a:ln>
        </p:spPr>
        <p:txBody>
          <a:bodyPr lIns="93315" tIns="46645" rIns="93315" bIns="46645" anchor="t" anchorCtr="0">
            <a:noAutofit/>
          </a:bodyPr>
          <a:lstStyle/>
          <a:p>
            <a:pPr>
              <a:spcBef>
                <a:spcPts val="0"/>
              </a:spcBef>
              <a:spcAft>
                <a:spcPts val="0"/>
              </a:spcAft>
              <a:buSzPct val="25000"/>
            </a:pPr>
            <a:r>
              <a:rPr lang="en-US" sz="1000">
                <a:latin typeface="Arial"/>
                <a:ea typeface="Arial"/>
                <a:cs typeface="Arial"/>
                <a:sym typeface="Arial"/>
              </a:rPr>
              <a:t>Our efforts to create more housing.</a:t>
            </a:r>
          </a:p>
        </p:txBody>
      </p:sp>
    </p:spTree>
    <p:extLst>
      <p:ext uri="{BB962C8B-B14F-4D97-AF65-F5344CB8AC3E}">
        <p14:creationId xmlns:p14="http://schemas.microsoft.com/office/powerpoint/2010/main" val="779595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76" name="Shape 276"/>
          <p:cNvSpPr txBox="1">
            <a:spLocks noGrp="1"/>
          </p:cNvSpPr>
          <p:nvPr>
            <p:ph type="body" idx="1"/>
          </p:nvPr>
        </p:nvSpPr>
        <p:spPr>
          <a:xfrm>
            <a:off x="936414" y="4421822"/>
            <a:ext cx="5150272" cy="4189094"/>
          </a:xfrm>
          <a:prstGeom prst="rect">
            <a:avLst/>
          </a:prstGeom>
          <a:noFill/>
          <a:ln>
            <a:noFill/>
          </a:ln>
        </p:spPr>
        <p:txBody>
          <a:bodyPr lIns="93315" tIns="46645" rIns="93315" bIns="46645" anchor="t" anchorCtr="0">
            <a:noAutofit/>
          </a:bodyPr>
          <a:lstStyle/>
          <a:p>
            <a:pPr>
              <a:spcBef>
                <a:spcPts val="0"/>
              </a:spcBef>
              <a:spcAft>
                <a:spcPts val="0"/>
              </a:spcAft>
              <a:buSzPct val="25000"/>
            </a:pPr>
            <a:r>
              <a:rPr lang="en-US" sz="1000">
                <a:latin typeface="Arial"/>
                <a:ea typeface="Arial"/>
                <a:cs typeface="Arial"/>
                <a:sym typeface="Arial"/>
              </a:rPr>
              <a:t>Our efforts to create more housing.</a:t>
            </a:r>
          </a:p>
        </p:txBody>
      </p:sp>
    </p:spTree>
    <p:extLst>
      <p:ext uri="{BB962C8B-B14F-4D97-AF65-F5344CB8AC3E}">
        <p14:creationId xmlns:p14="http://schemas.microsoft.com/office/powerpoint/2010/main" val="779595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76" name="Shape 276"/>
          <p:cNvSpPr txBox="1">
            <a:spLocks noGrp="1"/>
          </p:cNvSpPr>
          <p:nvPr>
            <p:ph type="body" idx="1"/>
          </p:nvPr>
        </p:nvSpPr>
        <p:spPr>
          <a:xfrm>
            <a:off x="936414" y="4421822"/>
            <a:ext cx="5150272" cy="4189094"/>
          </a:xfrm>
          <a:prstGeom prst="rect">
            <a:avLst/>
          </a:prstGeom>
          <a:noFill/>
          <a:ln>
            <a:noFill/>
          </a:ln>
        </p:spPr>
        <p:txBody>
          <a:bodyPr lIns="93315" tIns="46645" rIns="93315" bIns="46645" anchor="t" anchorCtr="0">
            <a:noAutofit/>
          </a:bodyPr>
          <a:lstStyle/>
          <a:p>
            <a:pPr>
              <a:spcBef>
                <a:spcPts val="0"/>
              </a:spcBef>
              <a:spcAft>
                <a:spcPts val="0"/>
              </a:spcAft>
              <a:buSzPct val="25000"/>
            </a:pPr>
            <a:endParaRPr lang="en-US" sz="1000" dirty="0">
              <a:latin typeface="Arial"/>
              <a:ea typeface="Arial"/>
              <a:cs typeface="Arial"/>
              <a:sym typeface="Arial"/>
            </a:endParaRPr>
          </a:p>
        </p:txBody>
      </p:sp>
    </p:spTree>
    <p:extLst>
      <p:ext uri="{BB962C8B-B14F-4D97-AF65-F5344CB8AC3E}">
        <p14:creationId xmlns:p14="http://schemas.microsoft.com/office/powerpoint/2010/main" val="779595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76" name="Shape 276"/>
          <p:cNvSpPr txBox="1">
            <a:spLocks noGrp="1"/>
          </p:cNvSpPr>
          <p:nvPr>
            <p:ph type="body" idx="1"/>
          </p:nvPr>
        </p:nvSpPr>
        <p:spPr>
          <a:xfrm>
            <a:off x="936414" y="4421822"/>
            <a:ext cx="5150272" cy="4189094"/>
          </a:xfrm>
          <a:prstGeom prst="rect">
            <a:avLst/>
          </a:prstGeom>
          <a:noFill/>
          <a:ln>
            <a:noFill/>
          </a:ln>
        </p:spPr>
        <p:txBody>
          <a:bodyPr lIns="93315" tIns="46645" rIns="93315" bIns="46645" anchor="t" anchorCtr="0">
            <a:noAutofit/>
          </a:bodyPr>
          <a:lstStyle/>
          <a:p>
            <a:pPr>
              <a:spcBef>
                <a:spcPts val="0"/>
              </a:spcBef>
              <a:spcAft>
                <a:spcPts val="0"/>
              </a:spcAft>
              <a:buSzPct val="25000"/>
            </a:pPr>
            <a:endParaRPr lang="en-US" sz="1000" dirty="0">
              <a:latin typeface="Arial"/>
              <a:ea typeface="Arial"/>
              <a:cs typeface="Arial"/>
              <a:sym typeface="Arial"/>
            </a:endParaRPr>
          </a:p>
        </p:txBody>
      </p:sp>
    </p:spTree>
    <p:extLst>
      <p:ext uri="{BB962C8B-B14F-4D97-AF65-F5344CB8AC3E}">
        <p14:creationId xmlns:p14="http://schemas.microsoft.com/office/powerpoint/2010/main" val="779595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51393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Between 2016 and 2018 the Denver County Point in Time reports:</a:t>
            </a:r>
          </a:p>
          <a:p>
            <a:pPr marL="342900" indent="-342900">
              <a:buFont typeface="Arial" panose="020B0604020202020204" pitchFamily="34" charset="0"/>
              <a:buChar char="•"/>
            </a:pPr>
            <a:r>
              <a:rPr lang="en-US" dirty="0"/>
              <a:t>35.6% increase in unsheltered homelessness (449 to 609)</a:t>
            </a:r>
          </a:p>
          <a:p>
            <a:pPr marL="342900" indent="-342900">
              <a:buFont typeface="Arial" panose="020B0604020202020204" pitchFamily="34" charset="0"/>
              <a:buChar char="•"/>
            </a:pPr>
            <a:r>
              <a:rPr lang="en-US" dirty="0"/>
              <a:t>10.9% decrease in shelter/transitional housing (3182 to 2836)</a:t>
            </a:r>
          </a:p>
          <a:p>
            <a:pPr marL="342900" indent="-342900">
              <a:buFont typeface="Arial" panose="020B0604020202020204" pitchFamily="34" charset="0"/>
              <a:buChar char="•"/>
            </a:pPr>
            <a:endParaRPr lang="en-US" dirty="0"/>
          </a:p>
          <a:p>
            <a:r>
              <a:rPr lang="en-US" dirty="0"/>
              <a:t>Still, unsheltered remains a smaller segment of the total homeless population.  15.4% of people identified across the three years reported being unsheltered.</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8D157C-012D-4EC1-963B-1CE666EB01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095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3.xml"/><Relationship Id="rId7" Type="http://schemas.openxmlformats.org/officeDocument/2006/relationships/image" Target="../media/image9.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8.xml"/><Relationship Id="rId7" Type="http://schemas.openxmlformats.org/officeDocument/2006/relationships/image" Target="../media/image13.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6.png"/><Relationship Id="rId5" Type="http://schemas.openxmlformats.org/officeDocument/2006/relationships/image" Target="../media/image13.png"/><Relationship Id="rId4" Type="http://schemas.openxmlformats.org/officeDocument/2006/relationships/image" Target="../media/image8.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4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3.xml"/><Relationship Id="rId7" Type="http://schemas.openxmlformats.org/officeDocument/2006/relationships/image" Target="../media/image9.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8.xml"/><Relationship Id="rId7" Type="http://schemas.openxmlformats.org/officeDocument/2006/relationships/image" Target="../media/image8.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14.png"/><Relationship Id="rId5" Type="http://schemas.openxmlformats.org/officeDocument/2006/relationships/image" Target="../media/image11.png"/><Relationship Id="rId4"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14.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7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23.xml"/><Relationship Id="rId7" Type="http://schemas.openxmlformats.org/officeDocument/2006/relationships/image" Target="../media/image19.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9.png"/><Relationship Id="rId5" Type="http://schemas.openxmlformats.org/officeDocument/2006/relationships/image" Target="../media/image11.png"/><Relationship Id="rId4"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10.png"/><Relationship Id="rId5" Type="http://schemas.openxmlformats.org/officeDocument/2006/relationships/image" Target="../media/image19.png"/><Relationship Id="rId4" Type="http://schemas.openxmlformats.org/officeDocument/2006/relationships/image" Target="../media/image9.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92B8D-104B-442C-879B-FE8CF31D7F1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2097E20-23EA-42CB-BC82-5EF2D05BAA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4C7899-77E0-4EEA-B9B4-6D39619F40C5}"/>
              </a:ext>
            </a:extLst>
          </p:cNvPr>
          <p:cNvSpPr>
            <a:spLocks noGrp="1"/>
          </p:cNvSpPr>
          <p:nvPr>
            <p:ph type="dt" sz="half" idx="10"/>
          </p:nvPr>
        </p:nvSpPr>
        <p:spPr/>
        <p:txBody>
          <a:bodyPr/>
          <a:lstStyle/>
          <a:p>
            <a:fld id="{74944B8F-7B57-4141-AE0F-E47B1B37688B}" type="datetimeFigureOut">
              <a:rPr lang="en-US" smtClean="0"/>
              <a:t>5/13/2019</a:t>
            </a:fld>
            <a:endParaRPr lang="en-US"/>
          </a:p>
        </p:txBody>
      </p:sp>
      <p:sp>
        <p:nvSpPr>
          <p:cNvPr id="5" name="Footer Placeholder 4">
            <a:extLst>
              <a:ext uri="{FF2B5EF4-FFF2-40B4-BE49-F238E27FC236}">
                <a16:creationId xmlns:a16="http://schemas.microsoft.com/office/drawing/2014/main" id="{48967145-682E-41CF-B8F9-65B7697F7C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2C7857-5A15-40EC-97F7-7EEBC5875723}"/>
              </a:ext>
            </a:extLst>
          </p:cNvPr>
          <p:cNvSpPr>
            <a:spLocks noGrp="1"/>
          </p:cNvSpPr>
          <p:nvPr>
            <p:ph type="sldNum" sz="quarter" idx="12"/>
          </p:nvPr>
        </p:nvSpPr>
        <p:spPr/>
        <p:txBody>
          <a:bodyPr/>
          <a:lstStyle/>
          <a:p>
            <a:fld id="{FA00E8BF-CC75-4538-B75F-BAC1A00B8308}" type="slidenum">
              <a:rPr lang="en-US" smtClean="0"/>
              <a:t>‹#›</a:t>
            </a:fld>
            <a:endParaRPr lang="en-US"/>
          </a:p>
        </p:txBody>
      </p:sp>
    </p:spTree>
    <p:extLst>
      <p:ext uri="{BB962C8B-B14F-4D97-AF65-F5344CB8AC3E}">
        <p14:creationId xmlns:p14="http://schemas.microsoft.com/office/powerpoint/2010/main" val="1387037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BC3A6-850E-4753-8EA3-C5BE100D164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493E24A-162A-4DD3-9A1F-710DAE62BD5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148F8F-260F-43F7-9FDC-FA17DECB9051}"/>
              </a:ext>
            </a:extLst>
          </p:cNvPr>
          <p:cNvSpPr>
            <a:spLocks noGrp="1"/>
          </p:cNvSpPr>
          <p:nvPr>
            <p:ph type="dt" sz="half" idx="10"/>
          </p:nvPr>
        </p:nvSpPr>
        <p:spPr/>
        <p:txBody>
          <a:bodyPr/>
          <a:lstStyle/>
          <a:p>
            <a:fld id="{74944B8F-7B57-4141-AE0F-E47B1B37688B}" type="datetimeFigureOut">
              <a:rPr lang="en-US" smtClean="0"/>
              <a:t>5/13/2019</a:t>
            </a:fld>
            <a:endParaRPr lang="en-US"/>
          </a:p>
        </p:txBody>
      </p:sp>
      <p:sp>
        <p:nvSpPr>
          <p:cNvPr id="5" name="Footer Placeholder 4">
            <a:extLst>
              <a:ext uri="{FF2B5EF4-FFF2-40B4-BE49-F238E27FC236}">
                <a16:creationId xmlns:a16="http://schemas.microsoft.com/office/drawing/2014/main" id="{FCF255B9-3E9A-4167-ABF5-47C1FDF78D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0F121D-4025-439B-ABE5-609AB853250F}"/>
              </a:ext>
            </a:extLst>
          </p:cNvPr>
          <p:cNvSpPr>
            <a:spLocks noGrp="1"/>
          </p:cNvSpPr>
          <p:nvPr>
            <p:ph type="sldNum" sz="quarter" idx="12"/>
          </p:nvPr>
        </p:nvSpPr>
        <p:spPr/>
        <p:txBody>
          <a:bodyPr/>
          <a:lstStyle/>
          <a:p>
            <a:fld id="{FA00E8BF-CC75-4538-B75F-BAC1A00B8308}" type="slidenum">
              <a:rPr lang="en-US" smtClean="0"/>
              <a:t>‹#›</a:t>
            </a:fld>
            <a:endParaRPr lang="en-US"/>
          </a:p>
        </p:txBody>
      </p:sp>
    </p:spTree>
    <p:extLst>
      <p:ext uri="{BB962C8B-B14F-4D97-AF65-F5344CB8AC3E}">
        <p14:creationId xmlns:p14="http://schemas.microsoft.com/office/powerpoint/2010/main" val="421550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B6E319-AD9A-45D0-A071-E9E1B5BCD7A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F11BB9-0F98-40A6-A1D8-D39D834B7FF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91C6BA-A2DA-45DB-9DAF-54E4654FC790}"/>
              </a:ext>
            </a:extLst>
          </p:cNvPr>
          <p:cNvSpPr>
            <a:spLocks noGrp="1"/>
          </p:cNvSpPr>
          <p:nvPr>
            <p:ph type="dt" sz="half" idx="10"/>
          </p:nvPr>
        </p:nvSpPr>
        <p:spPr/>
        <p:txBody>
          <a:bodyPr/>
          <a:lstStyle/>
          <a:p>
            <a:fld id="{74944B8F-7B57-4141-AE0F-E47B1B37688B}" type="datetimeFigureOut">
              <a:rPr lang="en-US" smtClean="0"/>
              <a:t>5/13/2019</a:t>
            </a:fld>
            <a:endParaRPr lang="en-US"/>
          </a:p>
        </p:txBody>
      </p:sp>
      <p:sp>
        <p:nvSpPr>
          <p:cNvPr id="5" name="Footer Placeholder 4">
            <a:extLst>
              <a:ext uri="{FF2B5EF4-FFF2-40B4-BE49-F238E27FC236}">
                <a16:creationId xmlns:a16="http://schemas.microsoft.com/office/drawing/2014/main" id="{CC886428-2E8C-4A72-992E-FC2B49BCB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83EBD7-B021-4734-A52C-1D58503A74FA}"/>
              </a:ext>
            </a:extLst>
          </p:cNvPr>
          <p:cNvSpPr>
            <a:spLocks noGrp="1"/>
          </p:cNvSpPr>
          <p:nvPr>
            <p:ph type="sldNum" sz="quarter" idx="12"/>
          </p:nvPr>
        </p:nvSpPr>
        <p:spPr/>
        <p:txBody>
          <a:bodyPr/>
          <a:lstStyle/>
          <a:p>
            <a:fld id="{FA00E8BF-CC75-4538-B75F-BAC1A00B8308}" type="slidenum">
              <a:rPr lang="en-US" smtClean="0"/>
              <a:t>‹#›</a:t>
            </a:fld>
            <a:endParaRPr lang="en-US"/>
          </a:p>
        </p:txBody>
      </p:sp>
    </p:spTree>
    <p:extLst>
      <p:ext uri="{BB962C8B-B14F-4D97-AF65-F5344CB8AC3E}">
        <p14:creationId xmlns:p14="http://schemas.microsoft.com/office/powerpoint/2010/main" val="284726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52500" y="1783706"/>
            <a:ext cx="10287000" cy="1470049"/>
          </a:xfrm>
          <a:prstGeom prst="rect">
            <a:avLst/>
          </a:prstGeom>
        </p:spPr>
        <p:txBody>
          <a:bodyPr lIns="91310" tIns="45651" rIns="91310" bIns="45651" anchor="b"/>
          <a:lstStyle>
            <a:lvl1pPr algn="ctr">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952500" y="3391077"/>
            <a:ext cx="10287000" cy="1752451"/>
          </a:xfrm>
          <a:prstGeom prst="rect">
            <a:avLst/>
          </a:prstGeom>
        </p:spPr>
        <p:txBody>
          <a:bodyPr vert="horz" lIns="91310" tIns="45651" rIns="91310" bIns="45651" anchor="t"/>
          <a:lstStyle>
            <a:lvl1pPr marL="0" indent="0" algn="ctr">
              <a:buNone/>
              <a:defRPr>
                <a:solidFill>
                  <a:srgbClr val="53585F"/>
                </a:solidFill>
              </a:defRPr>
            </a:lvl1pPr>
            <a:lvl2pPr marL="320993" indent="0" algn="ctr">
              <a:buNone/>
              <a:defRPr/>
            </a:lvl2pPr>
            <a:lvl3pPr marL="641991" indent="0" algn="ctr">
              <a:buNone/>
              <a:defRPr/>
            </a:lvl3pPr>
            <a:lvl4pPr marL="962988" indent="0" algn="ctr">
              <a:buNone/>
              <a:defRPr/>
            </a:lvl4pPr>
            <a:lvl5pPr marL="1283987" indent="0" algn="ctr">
              <a:buNone/>
              <a:defRPr/>
            </a:lvl5pPr>
            <a:lvl6pPr marL="1604986" indent="0" algn="ctr">
              <a:buNone/>
              <a:defRPr/>
            </a:lvl6pPr>
            <a:lvl7pPr marL="1925981" indent="0" algn="ctr">
              <a:buNone/>
              <a:defRPr/>
            </a:lvl7pPr>
            <a:lvl8pPr marL="2246981" indent="0" algn="ctr">
              <a:buNone/>
              <a:defRPr/>
            </a:lvl8pPr>
            <a:lvl9pPr marL="2567976" indent="0" algn="ctr">
              <a:buNone/>
              <a:defRPr/>
            </a:lvl9pPr>
          </a:lstStyle>
          <a:p>
            <a:r>
              <a:rPr lang="en-US" dirty="0"/>
              <a:t>Click to edit Master subtitle style</a:t>
            </a:r>
          </a:p>
        </p:txBody>
      </p:sp>
      <p:sp>
        <p:nvSpPr>
          <p:cNvPr id="6" name="Text Placeholder 4"/>
          <p:cNvSpPr>
            <a:spLocks noGrp="1"/>
          </p:cNvSpPr>
          <p:nvPr>
            <p:ph type="body" sz="quarter" idx="10" hasCustomPrompt="1"/>
          </p:nvPr>
        </p:nvSpPr>
        <p:spPr>
          <a:xfrm>
            <a:off x="952500" y="1232297"/>
            <a:ext cx="10287000" cy="442108"/>
          </a:xfrm>
          <a:prstGeom prst="rect">
            <a:avLst/>
          </a:prstGeom>
        </p:spPr>
        <p:txBody>
          <a:bodyPr vert="horz" lIns="91310" tIns="45651" rIns="91310" bIns="45651"/>
          <a:lstStyle>
            <a:lvl1pPr algn="ctr">
              <a:defRPr sz="2180">
                <a:solidFill>
                  <a:schemeClr val="bg2"/>
                </a:solidFill>
              </a:defRPr>
            </a:lvl1pPr>
          </a:lstStyle>
          <a:p>
            <a:pPr lvl="0"/>
            <a:r>
              <a:rPr lang="en-US" dirty="0"/>
              <a:t>SECTION 1</a:t>
            </a:r>
          </a:p>
        </p:txBody>
      </p:sp>
    </p:spTree>
    <p:extLst>
      <p:ext uri="{BB962C8B-B14F-4D97-AF65-F5344CB8AC3E}">
        <p14:creationId xmlns:p14="http://schemas.microsoft.com/office/powerpoint/2010/main" val="24713972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595312" y="1017984"/>
            <a:ext cx="10287000" cy="1607344"/>
          </a:xfrm>
          <a:prstGeom prst="rect">
            <a:avLst/>
          </a:prstGeom>
        </p:spPr>
        <p:txBody>
          <a:bodyPr lIns="91310" tIns="45651" rIns="91310" bIns="45651" anchor="b"/>
          <a:lstStyle>
            <a:lvl1pPr algn="l">
              <a:defRPr sz="4219" b="0"/>
            </a:lvl1pPr>
          </a:lstStyle>
          <a:p>
            <a:r>
              <a:rPr lang="en-US" dirty="0"/>
              <a:t>Click to Edit Master Title Style</a:t>
            </a:r>
          </a:p>
        </p:txBody>
      </p:sp>
      <p:sp>
        <p:nvSpPr>
          <p:cNvPr id="7" name="Content Placeholder 2"/>
          <p:cNvSpPr>
            <a:spLocks noGrp="1"/>
          </p:cNvSpPr>
          <p:nvPr>
            <p:ph idx="1" hasCustomPrompt="1"/>
          </p:nvPr>
        </p:nvSpPr>
        <p:spPr>
          <a:xfrm>
            <a:off x="610194" y="2732484"/>
            <a:ext cx="10287000" cy="3214688"/>
          </a:xfrm>
          <a:prstGeom prst="rect">
            <a:avLst/>
          </a:prstGeom>
        </p:spPr>
        <p:txBody>
          <a:bodyPr vert="horz" lIns="91310" tIns="45651" rIns="91310" bIns="45651"/>
          <a:lstStyle>
            <a:lvl1pPr>
              <a:defRPr baseline="0">
                <a:solidFill>
                  <a:srgbClr val="53585F"/>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 for small amount of text</a:t>
            </a:r>
          </a:p>
        </p:txBody>
      </p:sp>
    </p:spTree>
    <p:extLst>
      <p:ext uri="{BB962C8B-B14F-4D97-AF65-F5344CB8AC3E}">
        <p14:creationId xmlns:p14="http://schemas.microsoft.com/office/powerpoint/2010/main" val="23346305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595312" y="375048"/>
            <a:ext cx="10287000" cy="878681"/>
          </a:xfrm>
          <a:prstGeom prst="rect">
            <a:avLst/>
          </a:prstGeom>
        </p:spPr>
        <p:txBody>
          <a:bodyPr lIns="91310" tIns="45651" rIns="91310" bIns="45651" anchor="t"/>
          <a:lstStyle>
            <a:lvl1pPr algn="l">
              <a:defRPr sz="4219" b="0">
                <a:solidFill>
                  <a:srgbClr val="53585F"/>
                </a:solidFill>
              </a:defRPr>
            </a:lvl1pPr>
          </a:lstStyle>
          <a:p>
            <a:r>
              <a:rPr lang="en-US" dirty="0"/>
              <a:t>Click to edit Master title style</a:t>
            </a:r>
          </a:p>
        </p:txBody>
      </p:sp>
      <p:sp>
        <p:nvSpPr>
          <p:cNvPr id="7" name="Content Placeholder 2"/>
          <p:cNvSpPr>
            <a:spLocks noGrp="1"/>
          </p:cNvSpPr>
          <p:nvPr>
            <p:ph idx="1" hasCustomPrompt="1"/>
          </p:nvPr>
        </p:nvSpPr>
        <p:spPr>
          <a:xfrm>
            <a:off x="610194" y="1339454"/>
            <a:ext cx="10287000" cy="4607719"/>
          </a:xfrm>
          <a:prstGeom prst="rect">
            <a:avLst/>
          </a:prstGeom>
        </p:spPr>
        <p:txBody>
          <a:bodyPr vert="horz" lIns="91310" tIns="45651" rIns="91310" bIns="45651"/>
          <a:lstStyle>
            <a:lvl1pPr>
              <a:defRPr baseline="0">
                <a:solidFill>
                  <a:srgbClr val="53585F"/>
                </a:solidFill>
              </a:defRPr>
            </a:lvl1pPr>
            <a:lvl2pPr>
              <a:defRPr>
                <a:solidFill>
                  <a:srgbClr val="53585F"/>
                </a:solidFill>
              </a:defRPr>
            </a:lvl2pPr>
            <a:lvl3pPr>
              <a:defRPr>
                <a:solidFill>
                  <a:srgbClr val="53585F"/>
                </a:solidFill>
              </a:defRPr>
            </a:lvl3pPr>
            <a:lvl4pPr>
              <a:defRPr>
                <a:solidFill>
                  <a:srgbClr val="53585F"/>
                </a:solidFill>
              </a:defRPr>
            </a:lvl4pPr>
            <a:lvl5pPr>
              <a:defRPr>
                <a:solidFill>
                  <a:srgbClr val="53585F"/>
                </a:solidFill>
              </a:defRPr>
            </a:lvl5pPr>
          </a:lstStyle>
          <a:p>
            <a:pPr lvl="0"/>
            <a:r>
              <a:rPr lang="en-US" dirty="0"/>
              <a:t>Click to edit Master text styles for long amount of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510635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3805" y="2494732"/>
            <a:ext cx="10364391" cy="1470049"/>
          </a:xfrm>
        </p:spPr>
        <p:txBody>
          <a:bodyPr anchor="b"/>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1829098" y="4071938"/>
            <a:ext cx="8533806" cy="1567160"/>
          </a:xfrm>
          <a:prstGeom prst="rect">
            <a:avLst/>
          </a:prstGeom>
        </p:spPr>
        <p:txBody>
          <a:bodyPr vert="horz" lIns="91297" tIns="45644" rIns="91297" bIns="45644" anchor="t"/>
          <a:lstStyle>
            <a:lvl1pPr marL="0" indent="0" algn="ctr">
              <a:buNone/>
              <a:defRPr>
                <a:solidFill>
                  <a:srgbClr val="FFFFFF"/>
                </a:solidFill>
              </a:defRPr>
            </a:lvl1pPr>
            <a:lvl2pPr marL="320943" indent="0" algn="ctr">
              <a:buNone/>
              <a:defRPr/>
            </a:lvl2pPr>
            <a:lvl3pPr marL="641892" indent="0" algn="ctr">
              <a:buNone/>
              <a:defRPr/>
            </a:lvl3pPr>
            <a:lvl4pPr marL="962841" indent="0" algn="ctr">
              <a:buNone/>
              <a:defRPr/>
            </a:lvl4pPr>
            <a:lvl5pPr marL="1283790" indent="0" algn="ctr">
              <a:buNone/>
              <a:defRPr/>
            </a:lvl5pPr>
            <a:lvl6pPr marL="1604740" indent="0" algn="ctr">
              <a:buNone/>
              <a:defRPr/>
            </a:lvl6pPr>
            <a:lvl7pPr marL="1925685" indent="0" algn="ctr">
              <a:buNone/>
              <a:defRPr/>
            </a:lvl7pPr>
            <a:lvl8pPr marL="2246636" indent="0" algn="ctr">
              <a:buNone/>
              <a:defRPr/>
            </a:lvl8pPr>
            <a:lvl9pPr marL="2567581" indent="0" algn="ctr">
              <a:buNone/>
              <a:defRPr/>
            </a:lvl9pPr>
          </a:lstStyle>
          <a:p>
            <a:r>
              <a:rPr lang="en-US" dirty="0"/>
              <a:t>Click to edit Master subtitle style</a:t>
            </a:r>
          </a:p>
        </p:txBody>
      </p:sp>
    </p:spTree>
    <p:extLst>
      <p:ext uri="{BB962C8B-B14F-4D97-AF65-F5344CB8AC3E}">
        <p14:creationId xmlns:p14="http://schemas.microsoft.com/office/powerpoint/2010/main" val="29919391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5313" y="2786094"/>
            <a:ext cx="11001375" cy="1626319"/>
          </a:xfrm>
        </p:spPr>
        <p:txBody>
          <a:body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17169460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01_Title Slide_a">
    <p:spTree>
      <p:nvGrpSpPr>
        <p:cNvPr id="1" name=""/>
        <p:cNvGrpSpPr/>
        <p:nvPr/>
      </p:nvGrpSpPr>
      <p:grpSpPr>
        <a:xfrm>
          <a:off x="0" y="0"/>
          <a:ext cx="0" cy="0"/>
          <a:chOff x="0" y="0"/>
          <a:chExt cx="0" cy="0"/>
        </a:xfrm>
      </p:grpSpPr>
      <p:sp>
        <p:nvSpPr>
          <p:cNvPr id="10" name="Rectangle 9"/>
          <p:cNvSpPr/>
          <p:nvPr/>
        </p:nvSpPr>
        <p:spPr>
          <a:xfrm>
            <a:off x="0" y="1"/>
            <a:ext cx="12192000" cy="597023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8" name="Rectangle 7"/>
          <p:cNvSpPr/>
          <p:nvPr/>
        </p:nvSpPr>
        <p:spPr>
          <a:xfrm>
            <a:off x="0" y="5970229"/>
            <a:ext cx="12192000" cy="88777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p:nvPr>
        </p:nvSpPr>
        <p:spPr>
          <a:xfrm>
            <a:off x="1464062" y="1947337"/>
            <a:ext cx="9525673" cy="1549399"/>
          </a:xfrm>
        </p:spPr>
        <p:txBody>
          <a:bodyPr>
            <a:noAutofit/>
          </a:bodyPr>
          <a:lstStyle>
            <a:lvl1pPr algn="l">
              <a:defRPr sz="5867">
                <a:solidFill>
                  <a:schemeClr val="bg1"/>
                </a:solidFill>
                <a:latin typeface="Franklin Gothic Book"/>
              </a:defRPr>
            </a:lvl1pPr>
          </a:lstStyle>
          <a:p>
            <a:r>
              <a:rPr lang="en-US" dirty="0"/>
              <a:t>Click to edit Master title style</a:t>
            </a:r>
          </a:p>
        </p:txBody>
      </p:sp>
      <p:sp>
        <p:nvSpPr>
          <p:cNvPr id="3" name="Subtitle 2"/>
          <p:cNvSpPr>
            <a:spLocks noGrp="1"/>
          </p:cNvSpPr>
          <p:nvPr>
            <p:ph type="subTitle" idx="1"/>
          </p:nvPr>
        </p:nvSpPr>
        <p:spPr>
          <a:xfrm>
            <a:off x="1464061" y="3496735"/>
            <a:ext cx="8611275" cy="857251"/>
          </a:xfrm>
        </p:spPr>
        <p:txBody>
          <a:bodyPr>
            <a:normAutofit/>
          </a:bodyPr>
          <a:lstStyle>
            <a:lvl1pPr marL="0" indent="0" algn="l">
              <a:buNone/>
              <a:defRPr sz="2933">
                <a:solidFill>
                  <a:schemeClr val="bg1"/>
                </a:solidFill>
                <a:latin typeface="Franklin Gothic Book"/>
                <a:cs typeface="Franklin Gothic Book"/>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
        <p:nvSpPr>
          <p:cNvPr id="9" name="Parallelogram 8"/>
          <p:cNvSpPr/>
          <p:nvPr/>
        </p:nvSpPr>
        <p:spPr>
          <a:xfrm flipH="1">
            <a:off x="1464061" y="1648495"/>
            <a:ext cx="991272" cy="60959"/>
          </a:xfrm>
          <a:prstGeom prst="parallelogram">
            <a:avLst/>
          </a:prstGeom>
          <a:solidFill>
            <a:srgbClr val="9FA6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21" name="Picture 20" descr="ConnectWithUs_BlueGre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1533" y="6275240"/>
            <a:ext cx="5372608" cy="292608"/>
          </a:xfrm>
          <a:prstGeom prst="rect">
            <a:avLst/>
          </a:prstGeom>
        </p:spPr>
      </p:pic>
      <p:pic>
        <p:nvPicPr>
          <p:cNvPr id="4" name="Picture 3" descr="ThinShearedLines_BlueYellowR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4652"/>
            <a:ext cx="12192000" cy="922528"/>
          </a:xfrm>
          <a:prstGeom prst="rect">
            <a:avLst/>
          </a:prstGeom>
        </p:spPr>
      </p:pic>
      <p:pic>
        <p:nvPicPr>
          <p:cNvPr id="5" name="Picture 4"/>
          <p:cNvPicPr>
            <a:picLocks noChangeAspect="1"/>
          </p:cNvPicPr>
          <p:nvPr/>
        </p:nvPicPr>
        <p:blipFill>
          <a:blip r:embed="rId4"/>
          <a:stretch>
            <a:fillRect/>
          </a:stretch>
        </p:blipFill>
        <p:spPr>
          <a:xfrm>
            <a:off x="78783" y="5960636"/>
            <a:ext cx="2410183" cy="903819"/>
          </a:xfrm>
          <a:prstGeom prst="rect">
            <a:avLst/>
          </a:prstGeom>
        </p:spPr>
      </p:pic>
    </p:spTree>
    <p:extLst>
      <p:ext uri="{BB962C8B-B14F-4D97-AF65-F5344CB8AC3E}">
        <p14:creationId xmlns:p14="http://schemas.microsoft.com/office/powerpoint/2010/main" val="24190063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02_Title Slide_a">
    <p:spTree>
      <p:nvGrpSpPr>
        <p:cNvPr id="1" name=""/>
        <p:cNvGrpSpPr/>
        <p:nvPr/>
      </p:nvGrpSpPr>
      <p:grpSpPr>
        <a:xfrm>
          <a:off x="0" y="0"/>
          <a:ext cx="0" cy="0"/>
          <a:chOff x="0" y="0"/>
          <a:chExt cx="0" cy="0"/>
        </a:xfrm>
      </p:grpSpPr>
      <p:sp>
        <p:nvSpPr>
          <p:cNvPr id="10" name="Rectangle 9"/>
          <p:cNvSpPr/>
          <p:nvPr/>
        </p:nvSpPr>
        <p:spPr>
          <a:xfrm>
            <a:off x="0" y="349251"/>
            <a:ext cx="12192000" cy="5620980"/>
          </a:xfrm>
          <a:prstGeom prst="rect">
            <a:avLst/>
          </a:prstGeom>
          <a:solidFill>
            <a:srgbClr val="002D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8" name="Rectangle 7"/>
          <p:cNvSpPr/>
          <p:nvPr/>
        </p:nvSpPr>
        <p:spPr>
          <a:xfrm>
            <a:off x="0" y="5970229"/>
            <a:ext cx="12192000" cy="88777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p:nvPr>
        </p:nvSpPr>
        <p:spPr>
          <a:xfrm>
            <a:off x="1464062" y="1947337"/>
            <a:ext cx="9525673" cy="1549399"/>
          </a:xfrm>
        </p:spPr>
        <p:txBody>
          <a:bodyPr>
            <a:noAutofit/>
          </a:bodyPr>
          <a:lstStyle>
            <a:lvl1pPr algn="l">
              <a:defRPr sz="5867">
                <a:solidFill>
                  <a:schemeClr val="bg1"/>
                </a:solidFill>
                <a:latin typeface="Franklin Gothic Book"/>
              </a:defRPr>
            </a:lvl1pPr>
          </a:lstStyle>
          <a:p>
            <a:r>
              <a:rPr lang="en-US" dirty="0"/>
              <a:t>Click to edit Master title style</a:t>
            </a:r>
          </a:p>
        </p:txBody>
      </p:sp>
      <p:sp>
        <p:nvSpPr>
          <p:cNvPr id="3" name="Subtitle 2"/>
          <p:cNvSpPr>
            <a:spLocks noGrp="1"/>
          </p:cNvSpPr>
          <p:nvPr>
            <p:ph type="subTitle" idx="1"/>
          </p:nvPr>
        </p:nvSpPr>
        <p:spPr>
          <a:xfrm>
            <a:off x="1464061" y="3496735"/>
            <a:ext cx="8611275" cy="857251"/>
          </a:xfrm>
        </p:spPr>
        <p:txBody>
          <a:bodyPr>
            <a:normAutofit/>
          </a:bodyPr>
          <a:lstStyle>
            <a:lvl1pPr marL="0" indent="0" algn="l">
              <a:buNone/>
              <a:defRPr sz="2933">
                <a:solidFill>
                  <a:schemeClr val="bg1"/>
                </a:solidFill>
                <a:latin typeface="Franklin Gothic Book"/>
                <a:cs typeface="Franklin Gothic Book"/>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
        <p:nvSpPr>
          <p:cNvPr id="9" name="Parallelogram 8"/>
          <p:cNvSpPr/>
          <p:nvPr/>
        </p:nvSpPr>
        <p:spPr>
          <a:xfrm flipH="1">
            <a:off x="1464061" y="1648495"/>
            <a:ext cx="991272" cy="60959"/>
          </a:xfrm>
          <a:prstGeom prst="parallelogram">
            <a:avLst/>
          </a:prstGeom>
          <a:solidFill>
            <a:srgbClr val="9FA6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8" name="Picture 17" descr="HeaderBar_BlueRedYellow.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585216"/>
          </a:xfrm>
          <a:prstGeom prst="rect">
            <a:avLst/>
          </a:prstGeom>
        </p:spPr>
      </p:pic>
      <p:pic>
        <p:nvPicPr>
          <p:cNvPr id="21" name="Picture 20" descr="ConnectWithUs_BlueGre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1533" y="6275240"/>
            <a:ext cx="5372608" cy="292608"/>
          </a:xfrm>
          <a:prstGeom prst="rect">
            <a:avLst/>
          </a:prstGeom>
        </p:spPr>
      </p:pic>
      <p:pic>
        <p:nvPicPr>
          <p:cNvPr id="12" name="Picture 11"/>
          <p:cNvPicPr>
            <a:picLocks noChangeAspect="1"/>
          </p:cNvPicPr>
          <p:nvPr/>
        </p:nvPicPr>
        <p:blipFill>
          <a:blip r:embed="rId4"/>
          <a:stretch>
            <a:fillRect/>
          </a:stretch>
        </p:blipFill>
        <p:spPr>
          <a:xfrm>
            <a:off x="78783" y="5960636"/>
            <a:ext cx="2410183" cy="903819"/>
          </a:xfrm>
          <a:prstGeom prst="rect">
            <a:avLst/>
          </a:prstGeom>
        </p:spPr>
      </p:pic>
    </p:spTree>
    <p:extLst>
      <p:ext uri="{BB962C8B-B14F-4D97-AF65-F5344CB8AC3E}">
        <p14:creationId xmlns:p14="http://schemas.microsoft.com/office/powerpoint/2010/main" val="35091356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03_Title and Content_a">
    <p:spTree>
      <p:nvGrpSpPr>
        <p:cNvPr id="1" name=""/>
        <p:cNvGrpSpPr/>
        <p:nvPr/>
      </p:nvGrpSpPr>
      <p:grpSpPr>
        <a:xfrm>
          <a:off x="0" y="0"/>
          <a:ext cx="0" cy="0"/>
          <a:chOff x="0" y="0"/>
          <a:chExt cx="0" cy="0"/>
        </a:xfrm>
      </p:grpSpPr>
      <p:sp>
        <p:nvSpPr>
          <p:cNvPr id="2" name="Title 1"/>
          <p:cNvSpPr>
            <a:spLocks noGrp="1"/>
          </p:cNvSpPr>
          <p:nvPr>
            <p:ph type="title"/>
          </p:nvPr>
        </p:nvSpPr>
        <p:spPr>
          <a:xfrm>
            <a:off x="1651000" y="1377950"/>
            <a:ext cx="9144000" cy="1290639"/>
          </a:xfrm>
        </p:spPr>
        <p:txBody>
          <a:bodyPr>
            <a:normAutofit/>
          </a:bodyPr>
          <a:lstStyle>
            <a:lvl1pPr algn="l">
              <a:defRPr sz="5067" baseline="0">
                <a:solidFill>
                  <a:srgbClr val="D9531E"/>
                </a:solidFill>
                <a:latin typeface="Franklin Gothic Book"/>
              </a:defRPr>
            </a:lvl1pPr>
          </a:lstStyle>
          <a:p>
            <a:r>
              <a:rPr lang="en-US"/>
              <a:t>Click to edit Master title style</a:t>
            </a:r>
          </a:p>
        </p:txBody>
      </p:sp>
      <p:sp>
        <p:nvSpPr>
          <p:cNvPr id="3" name="Content Placeholder 2"/>
          <p:cNvSpPr>
            <a:spLocks noGrp="1"/>
          </p:cNvSpPr>
          <p:nvPr>
            <p:ph idx="1"/>
          </p:nvPr>
        </p:nvSpPr>
        <p:spPr>
          <a:xfrm>
            <a:off x="1651000" y="2914650"/>
            <a:ext cx="9144000" cy="2241551"/>
          </a:xfrm>
        </p:spPr>
        <p:txBody>
          <a:bodyPr>
            <a:normAutofit/>
          </a:bodyPr>
          <a:lstStyle>
            <a:lvl1pPr marL="0" indent="0">
              <a:spcBef>
                <a:spcPts val="0"/>
              </a:spcBef>
              <a:buFontTx/>
              <a:buNone/>
              <a:defRPr sz="2933" baseline="0">
                <a:solidFill>
                  <a:schemeClr val="tx1"/>
                </a:solidFill>
                <a:latin typeface="Franklin Gothic Book"/>
              </a:defRPr>
            </a:lvl1pPr>
            <a:lvl2pPr marL="0" indent="0">
              <a:spcBef>
                <a:spcPts val="0"/>
              </a:spcBef>
              <a:buFontTx/>
              <a:buNone/>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0" indent="0">
              <a:spcBef>
                <a:spcPts val="0"/>
              </a:spcBef>
              <a:buFontTx/>
              <a:buNone/>
              <a:defRPr sz="2933"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a:t>
            </a:r>
          </a:p>
        </p:txBody>
      </p:sp>
      <p:pic>
        <p:nvPicPr>
          <p:cNvPr id="15" name="Picture 14" descr="ThinShearedLines_BlueRedYellow.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3200"/>
            <a:ext cx="12192000" cy="105664"/>
          </a:xfrm>
          <a:prstGeom prst="rect">
            <a:avLst/>
          </a:prstGeom>
        </p:spPr>
      </p:pic>
      <p:sp>
        <p:nvSpPr>
          <p:cNvPr id="8" name="Rectangle 7"/>
          <p:cNvSpPr/>
          <p:nvPr/>
        </p:nvSpPr>
        <p:spPr>
          <a:xfrm>
            <a:off x="0" y="5970229"/>
            <a:ext cx="12192000" cy="887771"/>
          </a:xfrm>
          <a:prstGeom prst="rect">
            <a:avLst/>
          </a:prstGeom>
          <a:solidFill>
            <a:srgbClr val="002D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descr="ConnectWithUs_Yellow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1533" y="6275240"/>
            <a:ext cx="5372608" cy="292608"/>
          </a:xfrm>
          <a:prstGeom prst="rect">
            <a:avLst/>
          </a:prstGeom>
        </p:spPr>
      </p:pic>
      <p:pic>
        <p:nvPicPr>
          <p:cNvPr id="4" name="Picture 3"/>
          <p:cNvPicPr>
            <a:picLocks noChangeAspect="1"/>
          </p:cNvPicPr>
          <p:nvPr/>
        </p:nvPicPr>
        <p:blipFill>
          <a:blip r:embed="rId4"/>
          <a:stretch>
            <a:fillRect/>
          </a:stretch>
        </p:blipFill>
        <p:spPr>
          <a:xfrm>
            <a:off x="77016" y="5953413"/>
            <a:ext cx="2427185" cy="910195"/>
          </a:xfrm>
          <a:prstGeom prst="rect">
            <a:avLst/>
          </a:prstGeom>
        </p:spPr>
      </p:pic>
    </p:spTree>
    <p:extLst>
      <p:ext uri="{BB962C8B-B14F-4D97-AF65-F5344CB8AC3E}">
        <p14:creationId xmlns:p14="http://schemas.microsoft.com/office/powerpoint/2010/main" val="98961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31916-C29C-49EC-9733-04BBBBABB0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C0890C-80F5-4E00-A407-16B8D377C96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0BA853-06F1-46AA-BBC5-5D307278FC9C}"/>
              </a:ext>
            </a:extLst>
          </p:cNvPr>
          <p:cNvSpPr>
            <a:spLocks noGrp="1"/>
          </p:cNvSpPr>
          <p:nvPr>
            <p:ph type="dt" sz="half" idx="10"/>
          </p:nvPr>
        </p:nvSpPr>
        <p:spPr/>
        <p:txBody>
          <a:bodyPr/>
          <a:lstStyle/>
          <a:p>
            <a:fld id="{74944B8F-7B57-4141-AE0F-E47B1B37688B}" type="datetimeFigureOut">
              <a:rPr lang="en-US" smtClean="0"/>
              <a:t>5/13/2019</a:t>
            </a:fld>
            <a:endParaRPr lang="en-US"/>
          </a:p>
        </p:txBody>
      </p:sp>
      <p:sp>
        <p:nvSpPr>
          <p:cNvPr id="5" name="Footer Placeholder 4">
            <a:extLst>
              <a:ext uri="{FF2B5EF4-FFF2-40B4-BE49-F238E27FC236}">
                <a16:creationId xmlns:a16="http://schemas.microsoft.com/office/drawing/2014/main" id="{6866039D-98CB-4AE6-A37D-D704CE6F12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C56BBE-090E-40ED-B450-3870B5DE9D30}"/>
              </a:ext>
            </a:extLst>
          </p:cNvPr>
          <p:cNvSpPr>
            <a:spLocks noGrp="1"/>
          </p:cNvSpPr>
          <p:nvPr>
            <p:ph type="sldNum" sz="quarter" idx="12"/>
          </p:nvPr>
        </p:nvSpPr>
        <p:spPr/>
        <p:txBody>
          <a:bodyPr/>
          <a:lstStyle/>
          <a:p>
            <a:fld id="{FA00E8BF-CC75-4538-B75F-BAC1A00B8308}" type="slidenum">
              <a:rPr lang="en-US" smtClean="0"/>
              <a:t>‹#›</a:t>
            </a:fld>
            <a:endParaRPr lang="en-US"/>
          </a:p>
        </p:txBody>
      </p:sp>
    </p:spTree>
    <p:extLst>
      <p:ext uri="{BB962C8B-B14F-4D97-AF65-F5344CB8AC3E}">
        <p14:creationId xmlns:p14="http://schemas.microsoft.com/office/powerpoint/2010/main" val="12856991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04_Title and Content_a">
    <p:spTree>
      <p:nvGrpSpPr>
        <p:cNvPr id="1" name=""/>
        <p:cNvGrpSpPr/>
        <p:nvPr/>
      </p:nvGrpSpPr>
      <p:grpSpPr>
        <a:xfrm>
          <a:off x="0" y="0"/>
          <a:ext cx="0" cy="0"/>
          <a:chOff x="0" y="0"/>
          <a:chExt cx="0" cy="0"/>
        </a:xfrm>
      </p:grpSpPr>
      <p:sp>
        <p:nvSpPr>
          <p:cNvPr id="8" name="Title 1"/>
          <p:cNvSpPr>
            <a:spLocks noGrp="1"/>
          </p:cNvSpPr>
          <p:nvPr>
            <p:ph type="title"/>
          </p:nvPr>
        </p:nvSpPr>
        <p:spPr>
          <a:xfrm>
            <a:off x="1645019" y="1793128"/>
            <a:ext cx="2142076" cy="1375824"/>
          </a:xfrm>
        </p:spPr>
        <p:txBody>
          <a:bodyPr>
            <a:normAutofit/>
          </a:bodyPr>
          <a:lstStyle>
            <a:lvl1pPr algn="ctr">
              <a:defRPr sz="2933" baseline="0">
                <a:solidFill>
                  <a:schemeClr val="accent2"/>
                </a:solidFill>
                <a:latin typeface="Franklin Gothic Book"/>
              </a:defRPr>
            </a:lvl1pPr>
          </a:lstStyle>
          <a:p>
            <a:r>
              <a:rPr lang="en-US" dirty="0"/>
              <a:t>Click to edit Master title style</a:t>
            </a:r>
          </a:p>
        </p:txBody>
      </p:sp>
      <p:sp>
        <p:nvSpPr>
          <p:cNvPr id="10" name="Rectangle 9"/>
          <p:cNvSpPr/>
          <p:nvPr/>
        </p:nvSpPr>
        <p:spPr>
          <a:xfrm>
            <a:off x="1106520" y="623882"/>
            <a:ext cx="3219075" cy="3714317"/>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Text Placeholder 6"/>
          <p:cNvSpPr>
            <a:spLocks noGrp="1"/>
          </p:cNvSpPr>
          <p:nvPr>
            <p:ph type="body" sz="quarter" idx="11" hasCustomPrompt="1"/>
          </p:nvPr>
        </p:nvSpPr>
        <p:spPr>
          <a:xfrm>
            <a:off x="229339" y="4627760"/>
            <a:ext cx="4973437" cy="1110637"/>
          </a:xfrm>
        </p:spPr>
        <p:txBody>
          <a:bodyPr>
            <a:normAutofit/>
          </a:bodyPr>
          <a:lstStyle>
            <a:lvl1pPr marL="0" indent="0" algn="ctr">
              <a:buNone/>
              <a:defRPr sz="2400" baseline="0">
                <a:latin typeface="Franklin Gothic Book" panose="020B0503020102020204" pitchFamily="34" charset="0"/>
              </a:defRPr>
            </a:lvl1pPr>
          </a:lstStyle>
          <a:p>
            <a:pPr lvl="0"/>
            <a:r>
              <a:rPr lang="en-US" dirty="0"/>
              <a:t>Click to edit sub master text styles</a:t>
            </a:r>
          </a:p>
        </p:txBody>
      </p:sp>
      <p:pic>
        <p:nvPicPr>
          <p:cNvPr id="13" name="Picture 12" descr="ThinShearedLines_BlueRedYellow.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339" y="4456635"/>
            <a:ext cx="4973437" cy="113396"/>
          </a:xfrm>
          <a:prstGeom prst="rect">
            <a:avLst/>
          </a:prstGeom>
        </p:spPr>
      </p:pic>
      <p:sp>
        <p:nvSpPr>
          <p:cNvPr id="14" name="Content Placeholder 2"/>
          <p:cNvSpPr>
            <a:spLocks noGrp="1" noChangeAspect="1"/>
          </p:cNvSpPr>
          <p:nvPr>
            <p:ph idx="1"/>
          </p:nvPr>
        </p:nvSpPr>
        <p:spPr>
          <a:xfrm>
            <a:off x="6115353" y="623882"/>
            <a:ext cx="5767009" cy="5114516"/>
          </a:xfrm>
        </p:spPr>
        <p:txBody>
          <a:bodyPr>
            <a:normAutofit/>
          </a:bodyPr>
          <a:lstStyle>
            <a:lvl1pPr marL="457177" indent="-457177">
              <a:spcBef>
                <a:spcPts val="0"/>
              </a:spcBef>
              <a:buFont typeface="Arial" panose="020B0604020202020204" pitchFamily="34" charset="0"/>
              <a:buChar char="•"/>
              <a:defRPr sz="2933" baseline="0">
                <a:solidFill>
                  <a:schemeClr val="tx1"/>
                </a:solidFill>
                <a:latin typeface="Franklin Gothic Book"/>
              </a:defRPr>
            </a:lvl1pPr>
            <a:lvl2pPr marL="457177" indent="-457177">
              <a:spcBef>
                <a:spcPts val="0"/>
              </a:spcBef>
              <a:buFont typeface="Arial" panose="020B0604020202020204" pitchFamily="34" charset="0"/>
              <a:buChar char="•"/>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910121" indent="-457177">
              <a:spcBef>
                <a:spcPts val="0"/>
              </a:spcBef>
              <a:buFont typeface="Arial" panose="020B0604020202020204" pitchFamily="34" charset="0"/>
              <a:buChar char="•"/>
              <a:defRPr sz="2667"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vl6pPr marL="1219139" indent="-304784">
              <a:defRPr sz="2400">
                <a:latin typeface="Franklin Gothic Book" panose="020B0503020102020204" pitchFamily="34" charset="0"/>
              </a:defRPr>
            </a:lvl6pPr>
          </a:lstStyle>
          <a:p>
            <a:pPr lvl="0"/>
            <a:r>
              <a:rPr lang="en-US" dirty="0"/>
              <a:t>Edit Master text styles</a:t>
            </a:r>
          </a:p>
          <a:p>
            <a:pPr lvl="3"/>
            <a:r>
              <a:rPr lang="en-US" dirty="0"/>
              <a:t>Second level</a:t>
            </a:r>
          </a:p>
          <a:p>
            <a:pPr lvl="5"/>
            <a:r>
              <a:rPr lang="en-US" dirty="0"/>
              <a:t>Third level</a:t>
            </a:r>
          </a:p>
        </p:txBody>
      </p:sp>
      <p:sp>
        <p:nvSpPr>
          <p:cNvPr id="16" name="Rectangle 15"/>
          <p:cNvSpPr/>
          <p:nvPr/>
        </p:nvSpPr>
        <p:spPr>
          <a:xfrm>
            <a:off x="0" y="5970229"/>
            <a:ext cx="12192000" cy="887771"/>
          </a:xfrm>
          <a:prstGeom prst="rect">
            <a:avLst/>
          </a:prstGeom>
          <a:solidFill>
            <a:srgbClr val="002D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8" name="Picture 17" descr="ConnectWithUs_Yellow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1533" y="6275240"/>
            <a:ext cx="5372608" cy="292608"/>
          </a:xfrm>
          <a:prstGeom prst="rect">
            <a:avLst/>
          </a:prstGeom>
        </p:spPr>
      </p:pic>
      <p:pic>
        <p:nvPicPr>
          <p:cNvPr id="11" name="Picture 10"/>
          <p:cNvPicPr>
            <a:picLocks noChangeAspect="1"/>
          </p:cNvPicPr>
          <p:nvPr/>
        </p:nvPicPr>
        <p:blipFill>
          <a:blip r:embed="rId4"/>
          <a:stretch>
            <a:fillRect/>
          </a:stretch>
        </p:blipFill>
        <p:spPr>
          <a:xfrm>
            <a:off x="77016" y="5953413"/>
            <a:ext cx="2427185" cy="910195"/>
          </a:xfrm>
          <a:prstGeom prst="rect">
            <a:avLst/>
          </a:prstGeom>
        </p:spPr>
      </p:pic>
    </p:spTree>
    <p:extLst>
      <p:ext uri="{BB962C8B-B14F-4D97-AF65-F5344CB8AC3E}">
        <p14:creationId xmlns:p14="http://schemas.microsoft.com/office/powerpoint/2010/main" val="25861288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05_Three Content Category_a">
    <p:spTree>
      <p:nvGrpSpPr>
        <p:cNvPr id="1" name=""/>
        <p:cNvGrpSpPr/>
        <p:nvPr/>
      </p:nvGrpSpPr>
      <p:grpSpPr>
        <a:xfrm>
          <a:off x="0" y="0"/>
          <a:ext cx="0" cy="0"/>
          <a:chOff x="0" y="0"/>
          <a:chExt cx="0" cy="0"/>
        </a:xfrm>
      </p:grpSpPr>
      <p:sp>
        <p:nvSpPr>
          <p:cNvPr id="8" name="Title 1"/>
          <p:cNvSpPr>
            <a:spLocks noGrp="1" noChangeAspect="1"/>
          </p:cNvSpPr>
          <p:nvPr>
            <p:ph type="title"/>
          </p:nvPr>
        </p:nvSpPr>
        <p:spPr>
          <a:xfrm>
            <a:off x="178888" y="410547"/>
            <a:ext cx="5931125" cy="1720851"/>
          </a:xfrm>
          <a:noFill/>
        </p:spPr>
        <p:txBody>
          <a:bodyPr>
            <a:normAutofit/>
          </a:bodyPr>
          <a:lstStyle>
            <a:lvl1pPr algn="l">
              <a:defRPr sz="5067" baseline="0">
                <a:solidFill>
                  <a:schemeClr val="accent2"/>
                </a:solidFill>
                <a:latin typeface="Franklin Gothic Book"/>
              </a:defRPr>
            </a:lvl1pPr>
          </a:lstStyle>
          <a:p>
            <a:r>
              <a:rPr lang="en-US" dirty="0"/>
              <a:t>Click to edit Master title style</a:t>
            </a:r>
          </a:p>
        </p:txBody>
      </p:sp>
      <p:sp>
        <p:nvSpPr>
          <p:cNvPr id="9" name="Content Placeholder 2"/>
          <p:cNvSpPr>
            <a:spLocks noGrp="1" noChangeAspect="1"/>
          </p:cNvSpPr>
          <p:nvPr>
            <p:ph idx="1"/>
          </p:nvPr>
        </p:nvSpPr>
        <p:spPr>
          <a:xfrm>
            <a:off x="6341533" y="410549"/>
            <a:ext cx="5668288" cy="5449377"/>
          </a:xfrm>
        </p:spPr>
        <p:txBody>
          <a:bodyPr>
            <a:normAutofit/>
          </a:bodyPr>
          <a:lstStyle>
            <a:lvl1pPr marL="457177" indent="-457177">
              <a:spcBef>
                <a:spcPts val="0"/>
              </a:spcBef>
              <a:buFont typeface="Arial" panose="020B0604020202020204" pitchFamily="34" charset="0"/>
              <a:buChar char="•"/>
              <a:defRPr sz="2933" baseline="0">
                <a:solidFill>
                  <a:schemeClr val="tx1"/>
                </a:solidFill>
                <a:latin typeface="Franklin Gothic Book"/>
              </a:defRPr>
            </a:lvl1pPr>
            <a:lvl2pPr marL="457177" indent="-457177">
              <a:spcBef>
                <a:spcPts val="0"/>
              </a:spcBef>
              <a:buFont typeface="Arial" panose="020B0604020202020204" pitchFamily="34" charset="0"/>
              <a:buChar char="•"/>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910121" indent="-457177">
              <a:spcBef>
                <a:spcPts val="0"/>
              </a:spcBef>
              <a:buFont typeface="Arial" panose="020B0604020202020204" pitchFamily="34" charset="0"/>
              <a:buChar char="•"/>
              <a:defRPr sz="2667"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vl6pPr marL="1219139" indent="-304784">
              <a:defRPr sz="2400">
                <a:latin typeface="Franklin Gothic Book" panose="020B0503020102020204" pitchFamily="34" charset="0"/>
              </a:defRPr>
            </a:lvl6pPr>
          </a:lstStyle>
          <a:p>
            <a:pPr lvl="0"/>
            <a:r>
              <a:rPr lang="en-US" dirty="0"/>
              <a:t>Edit Master text styles</a:t>
            </a:r>
          </a:p>
          <a:p>
            <a:pPr lvl="3"/>
            <a:r>
              <a:rPr lang="en-US" dirty="0"/>
              <a:t>Second level</a:t>
            </a:r>
          </a:p>
          <a:p>
            <a:pPr lvl="5"/>
            <a:r>
              <a:rPr lang="en-US" dirty="0"/>
              <a:t>Third level</a:t>
            </a:r>
          </a:p>
        </p:txBody>
      </p:sp>
      <p:sp>
        <p:nvSpPr>
          <p:cNvPr id="10" name="Text Placeholder 32"/>
          <p:cNvSpPr>
            <a:spLocks noGrp="1"/>
          </p:cNvSpPr>
          <p:nvPr>
            <p:ph type="body" sz="quarter" idx="26"/>
          </p:nvPr>
        </p:nvSpPr>
        <p:spPr>
          <a:xfrm>
            <a:off x="431800" y="2395290"/>
            <a:ext cx="5678213" cy="922407"/>
          </a:xfrm>
        </p:spPr>
        <p:txBody>
          <a:bodyPr/>
          <a:lstStyle>
            <a:lvl1pPr marL="0" indent="0">
              <a:buNone/>
              <a:defRPr sz="2400" b="0">
                <a:latin typeface="Franklin Gothic Book" panose="020B0503020102020204" pitchFamily="34" charset="0"/>
              </a:defRPr>
            </a:lvl1pPr>
            <a:lvl2pPr marL="380982" indent="-380982">
              <a:buFont typeface="Arial" panose="020B0604020202020204" pitchFamily="34" charset="0"/>
              <a:buChar char="•"/>
              <a:defRPr sz="1867">
                <a:latin typeface="Franklin Gothic Book" panose="020B0503020102020204" pitchFamily="34" charset="0"/>
              </a:defRPr>
            </a:lvl2pPr>
          </a:lstStyle>
          <a:p>
            <a:pPr lvl="0"/>
            <a:r>
              <a:rPr lang="en-US" dirty="0"/>
              <a:t>Edit Master text styles</a:t>
            </a:r>
          </a:p>
          <a:p>
            <a:pPr lvl="1"/>
            <a:r>
              <a:rPr lang="en-US" dirty="0"/>
              <a:t>Second level</a:t>
            </a:r>
          </a:p>
        </p:txBody>
      </p:sp>
      <p:sp>
        <p:nvSpPr>
          <p:cNvPr id="12" name="Rectangle 11"/>
          <p:cNvSpPr>
            <a:spLocks/>
          </p:cNvSpPr>
          <p:nvPr/>
        </p:nvSpPr>
        <p:spPr>
          <a:xfrm>
            <a:off x="186209" y="2403296"/>
            <a:ext cx="60959"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 Placeholder 32"/>
          <p:cNvSpPr>
            <a:spLocks noGrp="1"/>
          </p:cNvSpPr>
          <p:nvPr>
            <p:ph type="body" sz="quarter" idx="27"/>
          </p:nvPr>
        </p:nvSpPr>
        <p:spPr>
          <a:xfrm>
            <a:off x="431800" y="3597021"/>
            <a:ext cx="5678213" cy="913408"/>
          </a:xfrm>
        </p:spPr>
        <p:txBody>
          <a:bodyPr/>
          <a:lstStyle>
            <a:lvl1pPr marL="0" indent="0">
              <a:buNone/>
              <a:defRPr sz="2400" b="0"/>
            </a:lvl1pPr>
            <a:lvl2pPr marL="380982" indent="-380982">
              <a:buFont typeface="Arial" panose="020B0604020202020204" pitchFamily="34" charset="0"/>
              <a:buChar char="•"/>
              <a:defRPr sz="1867">
                <a:latin typeface="Franklin Gothic Book" panose="020B0503020102020204" pitchFamily="34" charset="0"/>
              </a:defRPr>
            </a:lvl2pPr>
          </a:lstStyle>
          <a:p>
            <a:pPr lvl="0"/>
            <a:r>
              <a:rPr lang="en-US" dirty="0"/>
              <a:t>Edit Master text styles</a:t>
            </a:r>
          </a:p>
          <a:p>
            <a:pPr lvl="1"/>
            <a:r>
              <a:rPr lang="en-US" dirty="0"/>
              <a:t>Second level</a:t>
            </a:r>
          </a:p>
        </p:txBody>
      </p:sp>
      <p:sp>
        <p:nvSpPr>
          <p:cNvPr id="14" name="Rectangle 13"/>
          <p:cNvSpPr>
            <a:spLocks/>
          </p:cNvSpPr>
          <p:nvPr/>
        </p:nvSpPr>
        <p:spPr>
          <a:xfrm>
            <a:off x="186207" y="3596029"/>
            <a:ext cx="60959" cy="91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Text Placeholder 32"/>
          <p:cNvSpPr>
            <a:spLocks noGrp="1"/>
          </p:cNvSpPr>
          <p:nvPr>
            <p:ph type="body" sz="quarter" idx="28"/>
          </p:nvPr>
        </p:nvSpPr>
        <p:spPr>
          <a:xfrm>
            <a:off x="431800" y="4790784"/>
            <a:ext cx="5678213" cy="912379"/>
          </a:xfrm>
        </p:spPr>
        <p:txBody>
          <a:bodyPr/>
          <a:lstStyle>
            <a:lvl1pPr marL="0" indent="0">
              <a:buNone/>
              <a:defRPr sz="2400" b="0"/>
            </a:lvl1pPr>
            <a:lvl2pPr marL="457177" indent="-457177">
              <a:buFont typeface="Arial" panose="020B0604020202020204" pitchFamily="34" charset="0"/>
              <a:buChar char="•"/>
              <a:defRPr sz="1867">
                <a:latin typeface="Franklin Gothic Book" panose="020B0503020102020204" pitchFamily="34" charset="0"/>
              </a:defRPr>
            </a:lvl2pPr>
          </a:lstStyle>
          <a:p>
            <a:pPr lvl="0"/>
            <a:r>
              <a:rPr lang="en-US" dirty="0"/>
              <a:t>Edit Master text styles</a:t>
            </a:r>
          </a:p>
          <a:p>
            <a:pPr lvl="1"/>
            <a:r>
              <a:rPr lang="en-US" dirty="0"/>
              <a:t>Second level</a:t>
            </a:r>
          </a:p>
        </p:txBody>
      </p:sp>
      <p:sp>
        <p:nvSpPr>
          <p:cNvPr id="18" name="Rectangle 17"/>
          <p:cNvSpPr>
            <a:spLocks/>
          </p:cNvSpPr>
          <p:nvPr/>
        </p:nvSpPr>
        <p:spPr>
          <a:xfrm>
            <a:off x="186206" y="4788763"/>
            <a:ext cx="60959" cy="914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1" name="Picture 20" descr="ThinShearedLines_BlueRedYellow.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0933"/>
            <a:ext cx="12192000" cy="105664"/>
          </a:xfrm>
          <a:prstGeom prst="rect">
            <a:avLst/>
          </a:prstGeom>
        </p:spPr>
      </p:pic>
      <p:sp>
        <p:nvSpPr>
          <p:cNvPr id="17" name="Rectangle 16"/>
          <p:cNvSpPr/>
          <p:nvPr/>
        </p:nvSpPr>
        <p:spPr>
          <a:xfrm>
            <a:off x="0" y="5970229"/>
            <a:ext cx="12192000" cy="887771"/>
          </a:xfrm>
          <a:prstGeom prst="rect">
            <a:avLst/>
          </a:prstGeom>
          <a:solidFill>
            <a:srgbClr val="002D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20" name="Picture 19" descr="ConnectWithUs_Yellow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1533" y="6275240"/>
            <a:ext cx="5372608" cy="292608"/>
          </a:xfrm>
          <a:prstGeom prst="rect">
            <a:avLst/>
          </a:prstGeom>
        </p:spPr>
      </p:pic>
      <p:pic>
        <p:nvPicPr>
          <p:cNvPr id="15" name="Picture 14"/>
          <p:cNvPicPr>
            <a:picLocks noChangeAspect="1"/>
          </p:cNvPicPr>
          <p:nvPr/>
        </p:nvPicPr>
        <p:blipFill>
          <a:blip r:embed="rId4"/>
          <a:stretch>
            <a:fillRect/>
          </a:stretch>
        </p:blipFill>
        <p:spPr>
          <a:xfrm>
            <a:off x="77016" y="5953413"/>
            <a:ext cx="2427185" cy="910195"/>
          </a:xfrm>
          <a:prstGeom prst="rect">
            <a:avLst/>
          </a:prstGeom>
        </p:spPr>
      </p:pic>
    </p:spTree>
    <p:extLst>
      <p:ext uri="{BB962C8B-B14F-4D97-AF65-F5344CB8AC3E}">
        <p14:creationId xmlns:p14="http://schemas.microsoft.com/office/powerpoint/2010/main" val="35851019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06_Five Content Category_a">
    <p:spTree>
      <p:nvGrpSpPr>
        <p:cNvPr id="1" name=""/>
        <p:cNvGrpSpPr/>
        <p:nvPr/>
      </p:nvGrpSpPr>
      <p:grpSpPr>
        <a:xfrm>
          <a:off x="0" y="0"/>
          <a:ext cx="0" cy="0"/>
          <a:chOff x="0" y="0"/>
          <a:chExt cx="0" cy="0"/>
        </a:xfrm>
      </p:grpSpPr>
      <p:sp>
        <p:nvSpPr>
          <p:cNvPr id="8" name="Title 1"/>
          <p:cNvSpPr>
            <a:spLocks noGrp="1" noChangeAspect="1"/>
          </p:cNvSpPr>
          <p:nvPr>
            <p:ph type="title"/>
          </p:nvPr>
        </p:nvSpPr>
        <p:spPr>
          <a:xfrm>
            <a:off x="178888" y="410547"/>
            <a:ext cx="5931125" cy="1720851"/>
          </a:xfrm>
          <a:noFill/>
        </p:spPr>
        <p:txBody>
          <a:bodyPr>
            <a:normAutofit/>
          </a:bodyPr>
          <a:lstStyle>
            <a:lvl1pPr algn="l">
              <a:defRPr sz="5067" baseline="0">
                <a:solidFill>
                  <a:schemeClr val="accent2"/>
                </a:solidFill>
                <a:latin typeface="Franklin Gothic Book"/>
              </a:defRPr>
            </a:lvl1pPr>
          </a:lstStyle>
          <a:p>
            <a:r>
              <a:rPr lang="en-US" dirty="0"/>
              <a:t>Click to edit Master title style</a:t>
            </a:r>
          </a:p>
        </p:txBody>
      </p:sp>
      <p:sp>
        <p:nvSpPr>
          <p:cNvPr id="9" name="Content Placeholder 2"/>
          <p:cNvSpPr>
            <a:spLocks noGrp="1" noChangeAspect="1"/>
          </p:cNvSpPr>
          <p:nvPr>
            <p:ph idx="1"/>
          </p:nvPr>
        </p:nvSpPr>
        <p:spPr>
          <a:xfrm>
            <a:off x="6341533" y="410549"/>
            <a:ext cx="5668288" cy="5449377"/>
          </a:xfrm>
        </p:spPr>
        <p:txBody>
          <a:bodyPr>
            <a:normAutofit/>
          </a:bodyPr>
          <a:lstStyle>
            <a:lvl1pPr marL="457177" indent="-457177">
              <a:spcBef>
                <a:spcPts val="0"/>
              </a:spcBef>
              <a:buFont typeface="Arial" panose="020B0604020202020204" pitchFamily="34" charset="0"/>
              <a:buChar char="•"/>
              <a:defRPr sz="2933" baseline="0">
                <a:solidFill>
                  <a:schemeClr val="tx1"/>
                </a:solidFill>
                <a:latin typeface="Franklin Gothic Book"/>
              </a:defRPr>
            </a:lvl1pPr>
            <a:lvl2pPr marL="457177" indent="-457177">
              <a:spcBef>
                <a:spcPts val="0"/>
              </a:spcBef>
              <a:buFont typeface="Arial" panose="020B0604020202020204" pitchFamily="34" charset="0"/>
              <a:buChar char="•"/>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910121" indent="-457177">
              <a:spcBef>
                <a:spcPts val="0"/>
              </a:spcBef>
              <a:buFont typeface="Arial" panose="020B0604020202020204" pitchFamily="34" charset="0"/>
              <a:buChar char="•"/>
              <a:defRPr sz="2667"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vl6pPr marL="1219139" indent="-304784">
              <a:defRPr sz="2400">
                <a:latin typeface="Franklin Gothic Book" panose="020B0503020102020204" pitchFamily="34" charset="0"/>
              </a:defRPr>
            </a:lvl6pPr>
          </a:lstStyle>
          <a:p>
            <a:pPr lvl="0"/>
            <a:r>
              <a:rPr lang="en-US" dirty="0"/>
              <a:t>Edit Master text styles</a:t>
            </a:r>
          </a:p>
          <a:p>
            <a:pPr lvl="3"/>
            <a:r>
              <a:rPr lang="en-US" dirty="0"/>
              <a:t>Second level</a:t>
            </a:r>
          </a:p>
          <a:p>
            <a:pPr lvl="5"/>
            <a:r>
              <a:rPr lang="en-US" dirty="0"/>
              <a:t>Third level</a:t>
            </a:r>
          </a:p>
        </p:txBody>
      </p:sp>
      <p:sp>
        <p:nvSpPr>
          <p:cNvPr id="10" name="Text Placeholder 32"/>
          <p:cNvSpPr>
            <a:spLocks noGrp="1"/>
          </p:cNvSpPr>
          <p:nvPr>
            <p:ph type="body" sz="quarter" idx="26"/>
          </p:nvPr>
        </p:nvSpPr>
        <p:spPr>
          <a:xfrm>
            <a:off x="431800" y="2248481"/>
            <a:ext cx="5678213" cy="721732"/>
          </a:xfrm>
        </p:spPr>
        <p:txBody>
          <a:bodyPr/>
          <a:lstStyle>
            <a:lvl1pPr marL="0" indent="0">
              <a:buNone/>
              <a:defRPr sz="2400" b="0">
                <a:latin typeface="Franklin Gothic Book" panose="020B0503020102020204" pitchFamily="34" charset="0"/>
              </a:defRPr>
            </a:lvl1pPr>
            <a:lvl2pPr marL="380982" indent="-380982">
              <a:buFont typeface="Arial" panose="020B0604020202020204" pitchFamily="34" charset="0"/>
              <a:buChar char="•"/>
              <a:defRPr sz="1867">
                <a:latin typeface="Franklin Gothic Book" panose="020B0503020102020204" pitchFamily="34" charset="0"/>
              </a:defRPr>
            </a:lvl2pPr>
          </a:lstStyle>
          <a:p>
            <a:pPr lvl="0"/>
            <a:r>
              <a:rPr lang="en-US" dirty="0"/>
              <a:t>Edit Master text styles</a:t>
            </a:r>
          </a:p>
          <a:p>
            <a:pPr lvl="1"/>
            <a:r>
              <a:rPr lang="en-US" dirty="0"/>
              <a:t>Second level</a:t>
            </a:r>
          </a:p>
        </p:txBody>
      </p:sp>
      <p:sp>
        <p:nvSpPr>
          <p:cNvPr id="12" name="Rectangle 11"/>
          <p:cNvSpPr>
            <a:spLocks/>
          </p:cNvSpPr>
          <p:nvPr/>
        </p:nvSpPr>
        <p:spPr>
          <a:xfrm>
            <a:off x="186209" y="2248480"/>
            <a:ext cx="60959" cy="7315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 Placeholder 32"/>
          <p:cNvSpPr>
            <a:spLocks noGrp="1"/>
          </p:cNvSpPr>
          <p:nvPr>
            <p:ph type="body" sz="quarter" idx="27"/>
          </p:nvPr>
        </p:nvSpPr>
        <p:spPr>
          <a:xfrm>
            <a:off x="431800" y="3203811"/>
            <a:ext cx="5678213" cy="735097"/>
          </a:xfrm>
        </p:spPr>
        <p:txBody>
          <a:bodyPr/>
          <a:lstStyle>
            <a:lvl1pPr marL="0" indent="0">
              <a:buNone/>
              <a:defRPr sz="2400" b="0"/>
            </a:lvl1pPr>
            <a:lvl2pPr marL="380982" indent="-380982">
              <a:buFont typeface="Arial" panose="020B0604020202020204" pitchFamily="34" charset="0"/>
              <a:buChar char="•"/>
              <a:defRPr sz="1867">
                <a:latin typeface="Franklin Gothic Book" panose="020B0503020102020204" pitchFamily="34" charset="0"/>
              </a:defRPr>
            </a:lvl2pPr>
          </a:lstStyle>
          <a:p>
            <a:pPr lvl="0"/>
            <a:r>
              <a:rPr lang="en-US" dirty="0"/>
              <a:t>Edit Master text styles</a:t>
            </a:r>
          </a:p>
          <a:p>
            <a:pPr lvl="1"/>
            <a:r>
              <a:rPr lang="en-US" dirty="0"/>
              <a:t>Second level</a:t>
            </a:r>
          </a:p>
        </p:txBody>
      </p:sp>
      <p:sp>
        <p:nvSpPr>
          <p:cNvPr id="14" name="Rectangle 13"/>
          <p:cNvSpPr>
            <a:spLocks/>
          </p:cNvSpPr>
          <p:nvPr/>
        </p:nvSpPr>
        <p:spPr>
          <a:xfrm>
            <a:off x="186207" y="3207388"/>
            <a:ext cx="60959" cy="7315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Text Placeholder 32"/>
          <p:cNvSpPr>
            <a:spLocks noGrp="1"/>
          </p:cNvSpPr>
          <p:nvPr>
            <p:ph type="body" sz="quarter" idx="28"/>
          </p:nvPr>
        </p:nvSpPr>
        <p:spPr>
          <a:xfrm>
            <a:off x="431800" y="4166296"/>
            <a:ext cx="5678213" cy="731520"/>
          </a:xfrm>
        </p:spPr>
        <p:txBody>
          <a:bodyPr/>
          <a:lstStyle>
            <a:lvl1pPr marL="0" indent="0">
              <a:buNone/>
              <a:defRPr sz="2400" b="0"/>
            </a:lvl1pPr>
            <a:lvl2pPr marL="457177" indent="-457177">
              <a:buFont typeface="Arial" panose="020B0604020202020204" pitchFamily="34" charset="0"/>
              <a:buChar char="•"/>
              <a:defRPr sz="1867">
                <a:latin typeface="Franklin Gothic Book" panose="020B0503020102020204" pitchFamily="34" charset="0"/>
              </a:defRPr>
            </a:lvl2pPr>
          </a:lstStyle>
          <a:p>
            <a:pPr lvl="0"/>
            <a:r>
              <a:rPr lang="en-US" dirty="0"/>
              <a:t>Edit Master text styles</a:t>
            </a:r>
          </a:p>
          <a:p>
            <a:pPr lvl="1"/>
            <a:r>
              <a:rPr lang="en-US" dirty="0"/>
              <a:t>Second level</a:t>
            </a:r>
          </a:p>
        </p:txBody>
      </p:sp>
      <p:sp>
        <p:nvSpPr>
          <p:cNvPr id="18" name="Rectangle 17"/>
          <p:cNvSpPr>
            <a:spLocks/>
          </p:cNvSpPr>
          <p:nvPr/>
        </p:nvSpPr>
        <p:spPr>
          <a:xfrm>
            <a:off x="186206" y="4166296"/>
            <a:ext cx="60959" cy="7315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Text Placeholder 32"/>
          <p:cNvSpPr>
            <a:spLocks noGrp="1"/>
          </p:cNvSpPr>
          <p:nvPr>
            <p:ph type="body" sz="quarter" idx="29"/>
          </p:nvPr>
        </p:nvSpPr>
        <p:spPr>
          <a:xfrm>
            <a:off x="431800" y="5131415"/>
            <a:ext cx="5678213" cy="728511"/>
          </a:xfrm>
        </p:spPr>
        <p:txBody>
          <a:bodyPr/>
          <a:lstStyle>
            <a:lvl1pPr marL="0" indent="0">
              <a:buNone/>
              <a:defRPr sz="2400" b="0">
                <a:latin typeface="Franklin Gothic Book" panose="020B0503020102020204" pitchFamily="34" charset="0"/>
              </a:defRPr>
            </a:lvl1pPr>
            <a:lvl2pPr marL="457177" indent="-457177">
              <a:buFont typeface="Arial" panose="020B0604020202020204" pitchFamily="34" charset="0"/>
              <a:buChar char="•"/>
              <a:defRPr sz="1867">
                <a:latin typeface="Franklin Gothic Book" panose="020B0503020102020204" pitchFamily="34" charset="0"/>
              </a:defRPr>
            </a:lvl2pPr>
          </a:lstStyle>
          <a:p>
            <a:pPr lvl="0"/>
            <a:r>
              <a:rPr lang="en-US" dirty="0"/>
              <a:t>Edit Master text styles</a:t>
            </a:r>
          </a:p>
          <a:p>
            <a:pPr lvl="1"/>
            <a:r>
              <a:rPr lang="en-US" dirty="0"/>
              <a:t>Second level</a:t>
            </a:r>
          </a:p>
        </p:txBody>
      </p:sp>
      <p:sp>
        <p:nvSpPr>
          <p:cNvPr id="20" name="Rectangle 19"/>
          <p:cNvSpPr>
            <a:spLocks/>
          </p:cNvSpPr>
          <p:nvPr/>
        </p:nvSpPr>
        <p:spPr>
          <a:xfrm>
            <a:off x="178889" y="5128405"/>
            <a:ext cx="60959" cy="7315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1" name="Picture 20" descr="ThinShearedLines_BlueRedYellow.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0933"/>
            <a:ext cx="12192000" cy="105664"/>
          </a:xfrm>
          <a:prstGeom prst="rect">
            <a:avLst/>
          </a:prstGeom>
        </p:spPr>
      </p:pic>
      <p:sp>
        <p:nvSpPr>
          <p:cNvPr id="17" name="Rectangle 16"/>
          <p:cNvSpPr/>
          <p:nvPr/>
        </p:nvSpPr>
        <p:spPr>
          <a:xfrm>
            <a:off x="0" y="5970229"/>
            <a:ext cx="12192000" cy="887771"/>
          </a:xfrm>
          <a:prstGeom prst="rect">
            <a:avLst/>
          </a:prstGeom>
          <a:solidFill>
            <a:srgbClr val="002D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23" name="Picture 22" descr="ConnectWithUs_Yellow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1533" y="6275240"/>
            <a:ext cx="5372608" cy="292608"/>
          </a:xfrm>
          <a:prstGeom prst="rect">
            <a:avLst/>
          </a:prstGeom>
        </p:spPr>
      </p:pic>
      <p:pic>
        <p:nvPicPr>
          <p:cNvPr id="24" name="Picture 23"/>
          <p:cNvPicPr>
            <a:picLocks noChangeAspect="1"/>
          </p:cNvPicPr>
          <p:nvPr/>
        </p:nvPicPr>
        <p:blipFill>
          <a:blip r:embed="rId4"/>
          <a:stretch>
            <a:fillRect/>
          </a:stretch>
        </p:blipFill>
        <p:spPr>
          <a:xfrm>
            <a:off x="77016" y="5953413"/>
            <a:ext cx="2427185" cy="910195"/>
          </a:xfrm>
          <a:prstGeom prst="rect">
            <a:avLst/>
          </a:prstGeom>
        </p:spPr>
      </p:pic>
    </p:spTree>
    <p:extLst>
      <p:ext uri="{BB962C8B-B14F-4D97-AF65-F5344CB8AC3E}">
        <p14:creationId xmlns:p14="http://schemas.microsoft.com/office/powerpoint/2010/main" val="492197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07_Multi Content_a">
    <p:spTree>
      <p:nvGrpSpPr>
        <p:cNvPr id="1" name=""/>
        <p:cNvGrpSpPr/>
        <p:nvPr/>
      </p:nvGrpSpPr>
      <p:grpSpPr>
        <a:xfrm>
          <a:off x="0" y="0"/>
          <a:ext cx="0" cy="0"/>
          <a:chOff x="0" y="0"/>
          <a:chExt cx="0" cy="0"/>
        </a:xfrm>
      </p:grpSpPr>
      <p:sp>
        <p:nvSpPr>
          <p:cNvPr id="8" name="Title 1"/>
          <p:cNvSpPr>
            <a:spLocks noGrp="1" noChangeAspect="1"/>
          </p:cNvSpPr>
          <p:nvPr>
            <p:ph type="title"/>
          </p:nvPr>
        </p:nvSpPr>
        <p:spPr>
          <a:xfrm>
            <a:off x="535913" y="278851"/>
            <a:ext cx="5517657" cy="1537823"/>
          </a:xfrm>
        </p:spPr>
        <p:txBody>
          <a:bodyPr>
            <a:normAutofit/>
          </a:bodyPr>
          <a:lstStyle>
            <a:lvl1pPr algn="l">
              <a:defRPr sz="5067" baseline="0">
                <a:solidFill>
                  <a:schemeClr val="accent2"/>
                </a:solidFill>
                <a:latin typeface="Franklin Gothic Book"/>
              </a:defRPr>
            </a:lvl1pPr>
          </a:lstStyle>
          <a:p>
            <a:r>
              <a:rPr lang="en-US" dirty="0"/>
              <a:t>Click to edit Master title style</a:t>
            </a:r>
          </a:p>
        </p:txBody>
      </p:sp>
      <p:sp>
        <p:nvSpPr>
          <p:cNvPr id="12" name="Content Placeholder 3"/>
          <p:cNvSpPr>
            <a:spLocks noGrp="1"/>
          </p:cNvSpPr>
          <p:nvPr>
            <p:ph sz="quarter" idx="17"/>
          </p:nvPr>
        </p:nvSpPr>
        <p:spPr>
          <a:xfrm>
            <a:off x="6266453" y="278851"/>
            <a:ext cx="5324883" cy="5597755"/>
          </a:xfrm>
        </p:spPr>
        <p:txBody>
          <a:bodyPr>
            <a:normAutofit/>
          </a:bodyPr>
          <a:lstStyle>
            <a:lvl1pPr>
              <a:defRPr sz="3200">
                <a:latin typeface="Franklin Gothic Book" panose="020B0503020102020204" pitchFamily="34" charset="0"/>
              </a:defRPr>
            </a:lvl1pPr>
            <a:lvl2pPr marL="990551" indent="-380982">
              <a:buFont typeface="Courier New" panose="02070309020205020404" pitchFamily="49" charset="0"/>
              <a:buChar char="o"/>
              <a:defRPr sz="2667"/>
            </a:lvl2pPr>
            <a:lvl3pPr marL="1523962" indent="-304792">
              <a:buFont typeface="Arial" panose="020B0604020202020204" pitchFamily="34" charset="0"/>
              <a:buChar char="•"/>
              <a:defRPr sz="2400"/>
            </a:lvl3pPr>
            <a:lvl4pPr marL="2133547" indent="-304792">
              <a:buFont typeface="Courier New" panose="02070309020205020404" pitchFamily="49" charset="0"/>
              <a:buChar char="o"/>
              <a:defRPr sz="2133"/>
            </a:lvl4pPr>
            <a:lvl5pPr marL="2743131" indent="-304792">
              <a:buFont typeface="Arial" panose="020B0604020202020204" pitchFamily="34" charset="0"/>
              <a:buChar char="•"/>
              <a:defRPr sz="1867"/>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descr="ThinShearedLines_BlueRedYellow.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535912" y="1816668"/>
            <a:ext cx="5517659" cy="111312"/>
          </a:xfrm>
          <a:prstGeom prst="rect">
            <a:avLst/>
          </a:prstGeom>
        </p:spPr>
      </p:pic>
      <p:sp>
        <p:nvSpPr>
          <p:cNvPr id="14" name="Content Placeholder 3"/>
          <p:cNvSpPr>
            <a:spLocks noGrp="1"/>
          </p:cNvSpPr>
          <p:nvPr>
            <p:ph sz="quarter" idx="18"/>
          </p:nvPr>
        </p:nvSpPr>
        <p:spPr>
          <a:xfrm>
            <a:off x="535913" y="2222277"/>
            <a:ext cx="5517657" cy="3654328"/>
          </a:xfrm>
        </p:spPr>
        <p:txBody>
          <a:bodyPr>
            <a:normAutofit/>
          </a:bodyPr>
          <a:lstStyle>
            <a:lvl1pPr>
              <a:defRPr sz="3200">
                <a:latin typeface="Franklin Gothic Book" panose="020B0503020102020204" pitchFamily="34" charset="0"/>
              </a:defRPr>
            </a:lvl1pPr>
            <a:lvl2pPr marL="990551" indent="-380982">
              <a:buFont typeface="Courier New" panose="02070309020205020404" pitchFamily="49" charset="0"/>
              <a:buChar char="o"/>
              <a:defRPr sz="2667"/>
            </a:lvl2pPr>
            <a:lvl3pPr marL="1523962" indent="-304792">
              <a:buFont typeface="Arial" panose="020B0604020202020204" pitchFamily="34" charset="0"/>
              <a:buChar char="•"/>
              <a:defRPr sz="2400"/>
            </a:lvl3pPr>
            <a:lvl4pPr marL="2133547" indent="-304792">
              <a:buFont typeface="Courier New" panose="02070309020205020404" pitchFamily="49" charset="0"/>
              <a:buChar char="o"/>
              <a:defRPr sz="2133"/>
            </a:lvl4pPr>
            <a:lvl5pPr marL="2743131" indent="-304792">
              <a:buFont typeface="Arial" panose="020B0604020202020204" pitchFamily="34" charset="0"/>
              <a:buChar char="•"/>
              <a:defRPr sz="1867"/>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p:nvSpPr>
        <p:spPr>
          <a:xfrm>
            <a:off x="0" y="5970229"/>
            <a:ext cx="12192000" cy="887771"/>
          </a:xfrm>
          <a:prstGeom prst="rect">
            <a:avLst/>
          </a:prstGeom>
          <a:solidFill>
            <a:srgbClr val="002D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6" name="Picture 15" descr="ConnectWithUs_Yellow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1533" y="6275240"/>
            <a:ext cx="5372608" cy="292608"/>
          </a:xfrm>
          <a:prstGeom prst="rect">
            <a:avLst/>
          </a:prstGeom>
        </p:spPr>
      </p:pic>
      <p:pic>
        <p:nvPicPr>
          <p:cNvPr id="11" name="Picture 10"/>
          <p:cNvPicPr>
            <a:picLocks noChangeAspect="1"/>
          </p:cNvPicPr>
          <p:nvPr/>
        </p:nvPicPr>
        <p:blipFill>
          <a:blip r:embed="rId4"/>
          <a:stretch>
            <a:fillRect/>
          </a:stretch>
        </p:blipFill>
        <p:spPr>
          <a:xfrm>
            <a:off x="77016" y="5953413"/>
            <a:ext cx="2427185" cy="910195"/>
          </a:xfrm>
          <a:prstGeom prst="rect">
            <a:avLst/>
          </a:prstGeom>
        </p:spPr>
      </p:pic>
    </p:spTree>
    <p:extLst>
      <p:ext uri="{BB962C8B-B14F-4D97-AF65-F5344CB8AC3E}">
        <p14:creationId xmlns:p14="http://schemas.microsoft.com/office/powerpoint/2010/main" val="19823608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08_Three Boxed Content_a">
    <p:spTree>
      <p:nvGrpSpPr>
        <p:cNvPr id="1" name=""/>
        <p:cNvGrpSpPr/>
        <p:nvPr/>
      </p:nvGrpSpPr>
      <p:grpSpPr>
        <a:xfrm>
          <a:off x="0" y="0"/>
          <a:ext cx="0" cy="0"/>
          <a:chOff x="0" y="0"/>
          <a:chExt cx="0" cy="0"/>
        </a:xfrm>
      </p:grpSpPr>
      <p:pic>
        <p:nvPicPr>
          <p:cNvPr id="2" name="Picture 1"/>
          <p:cNvPicPr>
            <a:picLocks noChangeAspect="1"/>
          </p:cNvPicPr>
          <p:nvPr/>
        </p:nvPicPr>
        <p:blipFill>
          <a:blip r:embed="rId5"/>
          <a:stretch>
            <a:fillRect/>
          </a:stretch>
        </p:blipFill>
        <p:spPr>
          <a:xfrm>
            <a:off x="-1" y="1"/>
            <a:ext cx="12192000" cy="2136041"/>
          </a:xfrm>
          <a:prstGeom prst="rect">
            <a:avLst/>
          </a:prstGeom>
        </p:spPr>
      </p:pic>
      <p:sp>
        <p:nvSpPr>
          <p:cNvPr id="14" name="Title 1"/>
          <p:cNvSpPr>
            <a:spLocks noGrp="1"/>
          </p:cNvSpPr>
          <p:nvPr>
            <p:ph type="title"/>
          </p:nvPr>
        </p:nvSpPr>
        <p:spPr>
          <a:xfrm>
            <a:off x="1261242" y="414859"/>
            <a:ext cx="9669516" cy="1290639"/>
          </a:xfrm>
        </p:spPr>
        <p:txBody>
          <a:bodyPr>
            <a:normAutofit/>
          </a:bodyPr>
          <a:lstStyle>
            <a:lvl1pPr algn="ctr">
              <a:defRPr sz="5067" baseline="0">
                <a:solidFill>
                  <a:schemeClr val="bg1"/>
                </a:solidFill>
                <a:latin typeface="Franklin Gothic Book"/>
              </a:defRPr>
            </a:lvl1pPr>
          </a:lstStyle>
          <a:p>
            <a:r>
              <a:rPr lang="en-US" dirty="0"/>
              <a:t>Click to edit Master title style</a:t>
            </a:r>
          </a:p>
        </p:txBody>
      </p:sp>
      <p:pic>
        <p:nvPicPr>
          <p:cNvPr id="18" name="Picture 17" descr="ThinShearedLines_BlueRedYellow.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61243" y="1723489"/>
            <a:ext cx="9669516" cy="114009"/>
          </a:xfrm>
          <a:prstGeom prst="rect">
            <a:avLst/>
          </a:prstGeom>
        </p:spPr>
      </p:pic>
      <p:sp>
        <p:nvSpPr>
          <p:cNvPr id="19" name="Text Placeholder 23"/>
          <p:cNvSpPr>
            <a:spLocks noGrp="1" noChangeAspect="1"/>
          </p:cNvSpPr>
          <p:nvPr>
            <p:ph type="body" sz="quarter" idx="13"/>
            <p:custDataLst>
              <p:tags r:id="rId1"/>
            </p:custDataLst>
          </p:nvPr>
        </p:nvSpPr>
        <p:spPr>
          <a:xfrm>
            <a:off x="165543" y="3053517"/>
            <a:ext cx="3657600" cy="2819931"/>
          </a:xfrm>
        </p:spPr>
        <p:txBody>
          <a:bodyPr>
            <a:normAutofit/>
          </a:bodyPr>
          <a:lstStyle>
            <a:lvl1pPr>
              <a:defRPr sz="2667">
                <a:latin typeface="Franklin Gothic Book" panose="020B0503020102020204" pitchFamily="34" charset="0"/>
              </a:defRPr>
            </a:lvl1pPr>
            <a:lvl2pPr marL="990551" indent="-380982">
              <a:buFont typeface="Courier New" panose="02070309020205020404" pitchFamily="49" charset="0"/>
              <a:buChar char="o"/>
              <a:defRPr sz="2400">
                <a:latin typeface="Franklin Gothic Book" panose="020B0503020102020204" pitchFamily="34" charset="0"/>
              </a:defRPr>
            </a:lvl2pPr>
            <a:lvl3pPr marL="1600121" indent="-380982">
              <a:buFont typeface="Courier New" panose="02070309020205020404" pitchFamily="49" charset="0"/>
              <a:buChar char="o"/>
              <a:defRPr sz="2133">
                <a:latin typeface="Franklin Gothic Book" panose="020B0503020102020204" pitchFamily="34" charset="0"/>
              </a:defRPr>
            </a:lvl3pPr>
          </a:lstStyle>
          <a:p>
            <a:pPr lvl="0"/>
            <a:r>
              <a:rPr lang="en-US" dirty="0"/>
              <a:t>Edit Master text styles</a:t>
            </a:r>
          </a:p>
          <a:p>
            <a:pPr lvl="1"/>
            <a:r>
              <a:rPr lang="en-US" dirty="0"/>
              <a:t>Second level</a:t>
            </a:r>
          </a:p>
          <a:p>
            <a:pPr lvl="2"/>
            <a:r>
              <a:rPr lang="en-US" dirty="0"/>
              <a:t>Third level</a:t>
            </a:r>
          </a:p>
        </p:txBody>
      </p:sp>
      <p:sp>
        <p:nvSpPr>
          <p:cNvPr id="20" name="Text Placeholder 23"/>
          <p:cNvSpPr>
            <a:spLocks noGrp="1" noChangeAspect="1"/>
          </p:cNvSpPr>
          <p:nvPr>
            <p:ph type="body" sz="quarter" idx="14"/>
            <p:custDataLst>
              <p:tags r:id="rId2"/>
            </p:custDataLst>
          </p:nvPr>
        </p:nvSpPr>
        <p:spPr>
          <a:xfrm>
            <a:off x="4299388" y="3053517"/>
            <a:ext cx="3657600" cy="2819931"/>
          </a:xfrm>
        </p:spPr>
        <p:txBody>
          <a:bodyPr>
            <a:normAutofit/>
          </a:bodyPr>
          <a:lstStyle>
            <a:lvl1pPr>
              <a:defRPr sz="2667">
                <a:latin typeface="Franklin Gothic Book" panose="020B0503020102020204" pitchFamily="34" charset="0"/>
              </a:defRPr>
            </a:lvl1pPr>
            <a:lvl2pPr marL="990551" indent="-380982">
              <a:buFont typeface="Courier New" panose="02070309020205020404" pitchFamily="49" charset="0"/>
              <a:buChar char="o"/>
              <a:defRPr sz="2400">
                <a:latin typeface="Franklin Gothic Book" panose="020B0503020102020204" pitchFamily="34" charset="0"/>
              </a:defRPr>
            </a:lvl2pPr>
            <a:lvl3pPr marL="1600121" indent="-380982">
              <a:buFont typeface="Courier New" panose="02070309020205020404" pitchFamily="49" charset="0"/>
              <a:buChar char="o"/>
              <a:defRPr sz="2133">
                <a:latin typeface="Franklin Gothic Book" panose="020B0503020102020204" pitchFamily="34" charset="0"/>
              </a:defRPr>
            </a:lvl3pPr>
          </a:lstStyle>
          <a:p>
            <a:pPr lvl="0"/>
            <a:r>
              <a:rPr lang="en-US" dirty="0"/>
              <a:t>Edit Master text styles</a:t>
            </a:r>
          </a:p>
          <a:p>
            <a:pPr lvl="1"/>
            <a:r>
              <a:rPr lang="en-US" dirty="0"/>
              <a:t>Second level</a:t>
            </a:r>
          </a:p>
          <a:p>
            <a:pPr lvl="2"/>
            <a:r>
              <a:rPr lang="en-US" dirty="0"/>
              <a:t>Third level</a:t>
            </a:r>
          </a:p>
        </p:txBody>
      </p:sp>
      <p:sp>
        <p:nvSpPr>
          <p:cNvPr id="21" name="Text Placeholder 23"/>
          <p:cNvSpPr>
            <a:spLocks noGrp="1" noChangeAspect="1"/>
          </p:cNvSpPr>
          <p:nvPr>
            <p:ph type="body" sz="quarter" idx="16"/>
            <p:custDataLst>
              <p:tags r:id="rId3"/>
            </p:custDataLst>
          </p:nvPr>
        </p:nvSpPr>
        <p:spPr>
          <a:xfrm>
            <a:off x="8385139" y="3053517"/>
            <a:ext cx="3657600" cy="2819931"/>
          </a:xfrm>
        </p:spPr>
        <p:txBody>
          <a:bodyPr>
            <a:normAutofit/>
          </a:bodyPr>
          <a:lstStyle>
            <a:lvl1pPr>
              <a:defRPr sz="2667">
                <a:latin typeface="Franklin Gothic Book" panose="020B0503020102020204" pitchFamily="34" charset="0"/>
              </a:defRPr>
            </a:lvl1pPr>
            <a:lvl2pPr marL="990551" indent="-380982">
              <a:buFont typeface="Courier New" panose="02070309020205020404" pitchFamily="49" charset="0"/>
              <a:buChar char="o"/>
              <a:defRPr sz="2400">
                <a:latin typeface="Franklin Gothic Book" panose="020B0503020102020204" pitchFamily="34" charset="0"/>
              </a:defRPr>
            </a:lvl2pPr>
            <a:lvl3pPr marL="1523923" indent="-304784">
              <a:buFont typeface="Courier New" panose="02070309020205020404" pitchFamily="49" charset="0"/>
              <a:buChar char="o"/>
              <a:defRPr sz="2133">
                <a:latin typeface="Franklin Gothic Book" panose="020B0503020102020204" pitchFamily="34" charset="0"/>
              </a:defRPr>
            </a:lvl3pPr>
          </a:lstStyle>
          <a:p>
            <a:pPr lvl="0"/>
            <a:r>
              <a:rPr lang="en-US" dirty="0"/>
              <a:t>Edit Master text styles</a:t>
            </a:r>
          </a:p>
          <a:p>
            <a:pPr lvl="1"/>
            <a:r>
              <a:rPr lang="en-US" dirty="0"/>
              <a:t>Second level</a:t>
            </a:r>
          </a:p>
          <a:p>
            <a:pPr lvl="2"/>
            <a:r>
              <a:rPr lang="en-US" dirty="0"/>
              <a:t>Third level</a:t>
            </a:r>
          </a:p>
        </p:txBody>
      </p:sp>
      <p:sp>
        <p:nvSpPr>
          <p:cNvPr id="22" name="Text Placeholder 9"/>
          <p:cNvSpPr>
            <a:spLocks noGrp="1" noChangeAspect="1"/>
          </p:cNvSpPr>
          <p:nvPr>
            <p:ph type="body" sz="quarter" idx="17"/>
          </p:nvPr>
        </p:nvSpPr>
        <p:spPr>
          <a:xfrm>
            <a:off x="463994" y="2296811"/>
            <a:ext cx="3060700" cy="673100"/>
          </a:xfrm>
          <a:solidFill>
            <a:schemeClr val="accent1"/>
          </a:solidFill>
        </p:spPr>
        <p:txBody>
          <a:bodyPr>
            <a:noAutofit/>
          </a:bodyPr>
          <a:lstStyle>
            <a:lvl1pPr marL="0" indent="0" algn="ctr">
              <a:buNone/>
              <a:defRPr sz="2667" b="1">
                <a:solidFill>
                  <a:schemeClr val="bg1"/>
                </a:solidFill>
                <a:latin typeface="Franklin Gothic Book" panose="020B0503020102020204" pitchFamily="34" charset="0"/>
              </a:defRPr>
            </a:lvl1pPr>
            <a:lvl5pPr marL="2438278" indent="0">
              <a:buNone/>
              <a:defRPr/>
            </a:lvl5pPr>
          </a:lstStyle>
          <a:p>
            <a:pPr lvl="0"/>
            <a:r>
              <a:rPr lang="en-US" dirty="0"/>
              <a:t>Edit Master text styles</a:t>
            </a:r>
          </a:p>
        </p:txBody>
      </p:sp>
      <p:sp>
        <p:nvSpPr>
          <p:cNvPr id="23" name="Text Placeholder 9"/>
          <p:cNvSpPr>
            <a:spLocks noGrp="1" noChangeAspect="1"/>
          </p:cNvSpPr>
          <p:nvPr>
            <p:ph type="body" sz="quarter" idx="18"/>
          </p:nvPr>
        </p:nvSpPr>
        <p:spPr>
          <a:xfrm>
            <a:off x="4597839" y="2296371"/>
            <a:ext cx="3060700" cy="673100"/>
          </a:xfrm>
          <a:solidFill>
            <a:schemeClr val="accent2"/>
          </a:solidFill>
        </p:spPr>
        <p:txBody>
          <a:bodyPr>
            <a:noAutofit/>
          </a:bodyPr>
          <a:lstStyle>
            <a:lvl1pPr marL="0" indent="0" algn="ctr">
              <a:buNone/>
              <a:defRPr sz="2667" b="1">
                <a:solidFill>
                  <a:schemeClr val="bg1"/>
                </a:solidFill>
                <a:latin typeface="Franklin Gothic Book" panose="020B0503020102020204" pitchFamily="34" charset="0"/>
              </a:defRPr>
            </a:lvl1pPr>
            <a:lvl5pPr marL="2438278" indent="0">
              <a:buNone/>
              <a:defRPr/>
            </a:lvl5pPr>
          </a:lstStyle>
          <a:p>
            <a:pPr lvl="0"/>
            <a:r>
              <a:rPr lang="en-US" dirty="0"/>
              <a:t>Edit Master text styles</a:t>
            </a:r>
          </a:p>
        </p:txBody>
      </p:sp>
      <p:sp>
        <p:nvSpPr>
          <p:cNvPr id="24" name="Text Placeholder 9"/>
          <p:cNvSpPr>
            <a:spLocks noGrp="1" noChangeAspect="1"/>
          </p:cNvSpPr>
          <p:nvPr>
            <p:ph type="body" sz="quarter" idx="19"/>
          </p:nvPr>
        </p:nvSpPr>
        <p:spPr>
          <a:xfrm>
            <a:off x="8683591" y="2296370"/>
            <a:ext cx="3060700" cy="673100"/>
          </a:xfrm>
          <a:solidFill>
            <a:schemeClr val="accent4"/>
          </a:solidFill>
        </p:spPr>
        <p:txBody>
          <a:bodyPr>
            <a:noAutofit/>
          </a:bodyPr>
          <a:lstStyle>
            <a:lvl1pPr marL="0" indent="0" algn="ctr">
              <a:buNone/>
              <a:defRPr sz="2667" b="1">
                <a:solidFill>
                  <a:schemeClr val="bg1"/>
                </a:solidFill>
                <a:latin typeface="Franklin Gothic Book" panose="020B0503020102020204" pitchFamily="34" charset="0"/>
              </a:defRPr>
            </a:lvl1pPr>
            <a:lvl5pPr marL="2438278" indent="0">
              <a:buNone/>
              <a:defRPr/>
            </a:lvl5pPr>
          </a:lstStyle>
          <a:p>
            <a:pPr lvl="0"/>
            <a:r>
              <a:rPr lang="en-US" dirty="0"/>
              <a:t>Edit Master text styles</a:t>
            </a:r>
          </a:p>
        </p:txBody>
      </p:sp>
      <p:sp>
        <p:nvSpPr>
          <p:cNvPr id="16" name="Rectangle 15"/>
          <p:cNvSpPr/>
          <p:nvPr/>
        </p:nvSpPr>
        <p:spPr>
          <a:xfrm>
            <a:off x="0" y="5970229"/>
            <a:ext cx="12192000" cy="887771"/>
          </a:xfrm>
          <a:prstGeom prst="rect">
            <a:avLst/>
          </a:prstGeom>
          <a:solidFill>
            <a:srgbClr val="002D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25" name="Picture 24" descr="ConnectWithUs_YellowWhite.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41533" y="6275240"/>
            <a:ext cx="5372608" cy="292608"/>
          </a:xfrm>
          <a:prstGeom prst="rect">
            <a:avLst/>
          </a:prstGeom>
        </p:spPr>
      </p:pic>
      <p:pic>
        <p:nvPicPr>
          <p:cNvPr id="15" name="Picture 14"/>
          <p:cNvPicPr>
            <a:picLocks noChangeAspect="1"/>
          </p:cNvPicPr>
          <p:nvPr/>
        </p:nvPicPr>
        <p:blipFill>
          <a:blip r:embed="rId8"/>
          <a:stretch>
            <a:fillRect/>
          </a:stretch>
        </p:blipFill>
        <p:spPr>
          <a:xfrm>
            <a:off x="77016" y="5953413"/>
            <a:ext cx="2427185" cy="910195"/>
          </a:xfrm>
          <a:prstGeom prst="rect">
            <a:avLst/>
          </a:prstGeom>
        </p:spPr>
      </p:pic>
    </p:spTree>
    <p:extLst>
      <p:ext uri="{BB962C8B-B14F-4D97-AF65-F5344CB8AC3E}">
        <p14:creationId xmlns:p14="http://schemas.microsoft.com/office/powerpoint/2010/main" val="11736052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09_Transition Slide and Content_a">
    <p:spTree>
      <p:nvGrpSpPr>
        <p:cNvPr id="1" name=""/>
        <p:cNvGrpSpPr/>
        <p:nvPr/>
      </p:nvGrpSpPr>
      <p:grpSpPr>
        <a:xfrm>
          <a:off x="0" y="0"/>
          <a:ext cx="0" cy="0"/>
          <a:chOff x="0" y="0"/>
          <a:chExt cx="0" cy="0"/>
        </a:xfrm>
      </p:grpSpPr>
      <p:sp>
        <p:nvSpPr>
          <p:cNvPr id="12" name="Content Placeholder 3"/>
          <p:cNvSpPr>
            <a:spLocks noGrp="1"/>
          </p:cNvSpPr>
          <p:nvPr>
            <p:ph sz="quarter" idx="17"/>
          </p:nvPr>
        </p:nvSpPr>
        <p:spPr>
          <a:xfrm>
            <a:off x="7146375" y="278851"/>
            <a:ext cx="4567767" cy="5113400"/>
          </a:xfrm>
        </p:spPr>
        <p:txBody>
          <a:bodyPr>
            <a:normAutofit/>
          </a:bodyPr>
          <a:lstStyle>
            <a:lvl1pPr>
              <a:defRPr sz="3200">
                <a:latin typeface="Franklin Gothic Book" panose="020B0503020102020204" pitchFamily="34" charset="0"/>
              </a:defRPr>
            </a:lvl1pPr>
            <a:lvl2pPr marL="990551" indent="-380982">
              <a:buFont typeface="Arial" panose="020B0604020202020204" pitchFamily="34" charset="0"/>
              <a:buChar char="•"/>
              <a:defRPr sz="2400"/>
            </a:lvl2pPr>
          </a:lstStyle>
          <a:p>
            <a:pPr lvl="0"/>
            <a:r>
              <a:rPr lang="en-US" dirty="0"/>
              <a:t>Edit Master text styles</a:t>
            </a:r>
          </a:p>
          <a:p>
            <a:pPr lvl="1"/>
            <a:r>
              <a:rPr lang="en-US" dirty="0"/>
              <a:t>Second level</a:t>
            </a:r>
          </a:p>
        </p:txBody>
      </p:sp>
      <p:pic>
        <p:nvPicPr>
          <p:cNvPr id="13" name="Picture 12" descr="ThinShearedLines_BlueRedYellow.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V="1">
            <a:off x="817033" y="3826478"/>
            <a:ext cx="6096000" cy="105977"/>
          </a:xfrm>
          <a:prstGeom prst="rect">
            <a:avLst/>
          </a:prstGeom>
        </p:spPr>
      </p:pic>
      <p:sp>
        <p:nvSpPr>
          <p:cNvPr id="19" name="Title 1"/>
          <p:cNvSpPr>
            <a:spLocks noGrp="1" noChangeAspect="1"/>
          </p:cNvSpPr>
          <p:nvPr>
            <p:ph type="title"/>
          </p:nvPr>
        </p:nvSpPr>
        <p:spPr>
          <a:xfrm>
            <a:off x="817033" y="2214881"/>
            <a:ext cx="6096000" cy="1537823"/>
          </a:xfrm>
        </p:spPr>
        <p:txBody>
          <a:bodyPr>
            <a:normAutofit/>
          </a:bodyPr>
          <a:lstStyle>
            <a:lvl1pPr algn="l">
              <a:defRPr sz="5067" baseline="0">
                <a:solidFill>
                  <a:schemeClr val="accent2"/>
                </a:solidFill>
                <a:latin typeface="Franklin Gothic Book"/>
              </a:defRPr>
            </a:lvl1pPr>
          </a:lstStyle>
          <a:p>
            <a:r>
              <a:rPr lang="en-US" dirty="0"/>
              <a:t>Click to edit Master title style</a:t>
            </a:r>
          </a:p>
        </p:txBody>
      </p:sp>
      <p:sp>
        <p:nvSpPr>
          <p:cNvPr id="20" name="Text Placeholder 1"/>
          <p:cNvSpPr>
            <a:spLocks noGrp="1" noChangeAspect="1"/>
          </p:cNvSpPr>
          <p:nvPr>
            <p:ph type="body" sz="quarter" idx="14"/>
            <p:custDataLst>
              <p:tags r:id="rId1"/>
            </p:custDataLst>
          </p:nvPr>
        </p:nvSpPr>
        <p:spPr>
          <a:xfrm>
            <a:off x="817033" y="4650614"/>
            <a:ext cx="6096000" cy="741637"/>
          </a:xfrm>
        </p:spPr>
        <p:txBody>
          <a:bodyPr>
            <a:normAutofit/>
          </a:bodyPr>
          <a:lstStyle>
            <a:lvl1pPr marL="0" indent="0">
              <a:buNone/>
              <a:defRPr sz="2933">
                <a:latin typeface="Franklin Gothic Book" panose="020B0503020102020204" pitchFamily="34" charset="0"/>
              </a:defRPr>
            </a:lvl1pPr>
          </a:lstStyle>
          <a:p>
            <a:endParaRPr lang="en-US" dirty="0"/>
          </a:p>
        </p:txBody>
      </p:sp>
      <p:sp>
        <p:nvSpPr>
          <p:cNvPr id="21" name="Text Placeholder 2"/>
          <p:cNvSpPr>
            <a:spLocks noGrp="1" noChangeAspect="1"/>
          </p:cNvSpPr>
          <p:nvPr>
            <p:ph type="body" sz="quarter" idx="16"/>
            <p:custDataLst>
              <p:tags r:id="rId2"/>
            </p:custDataLst>
          </p:nvPr>
        </p:nvSpPr>
        <p:spPr>
          <a:xfrm>
            <a:off x="817033" y="4011322"/>
            <a:ext cx="6096000" cy="565517"/>
          </a:xfrm>
        </p:spPr>
        <p:txBody>
          <a:bodyPr>
            <a:noAutofit/>
          </a:bodyPr>
          <a:lstStyle>
            <a:lvl1pPr marL="0" indent="0">
              <a:buNone/>
              <a:defRPr sz="2933">
                <a:latin typeface="Franklin Gothic Book" panose="020B0503020102020204" pitchFamily="34" charset="0"/>
              </a:defRPr>
            </a:lvl1pPr>
          </a:lstStyle>
          <a:p>
            <a:endParaRPr lang="en-US" dirty="0"/>
          </a:p>
        </p:txBody>
      </p:sp>
      <p:sp>
        <p:nvSpPr>
          <p:cNvPr id="10" name="Rectangle 9"/>
          <p:cNvSpPr/>
          <p:nvPr/>
        </p:nvSpPr>
        <p:spPr>
          <a:xfrm>
            <a:off x="0" y="5970229"/>
            <a:ext cx="12192000" cy="887771"/>
          </a:xfrm>
          <a:prstGeom prst="rect">
            <a:avLst/>
          </a:prstGeom>
          <a:solidFill>
            <a:srgbClr val="002D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6" name="Picture 15" descr="ConnectWithUs_YellowWhit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41533" y="6275240"/>
            <a:ext cx="5372608" cy="292608"/>
          </a:xfrm>
          <a:prstGeom prst="rect">
            <a:avLst/>
          </a:prstGeom>
        </p:spPr>
      </p:pic>
      <p:pic>
        <p:nvPicPr>
          <p:cNvPr id="11" name="Picture 10"/>
          <p:cNvPicPr>
            <a:picLocks noChangeAspect="1"/>
          </p:cNvPicPr>
          <p:nvPr/>
        </p:nvPicPr>
        <p:blipFill>
          <a:blip r:embed="rId6"/>
          <a:stretch>
            <a:fillRect/>
          </a:stretch>
        </p:blipFill>
        <p:spPr>
          <a:xfrm>
            <a:off x="77016" y="5953413"/>
            <a:ext cx="2427185" cy="910195"/>
          </a:xfrm>
          <a:prstGeom prst="rect">
            <a:avLst/>
          </a:prstGeom>
        </p:spPr>
      </p:pic>
    </p:spTree>
    <p:extLst>
      <p:ext uri="{BB962C8B-B14F-4D97-AF65-F5344CB8AC3E}">
        <p14:creationId xmlns:p14="http://schemas.microsoft.com/office/powerpoint/2010/main" val="22598006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0_Single Content Banner_a">
    <p:spTree>
      <p:nvGrpSpPr>
        <p:cNvPr id="1" name=""/>
        <p:cNvGrpSpPr/>
        <p:nvPr/>
      </p:nvGrpSpPr>
      <p:grpSpPr>
        <a:xfrm>
          <a:off x="0" y="0"/>
          <a:ext cx="0" cy="0"/>
          <a:chOff x="0" y="0"/>
          <a:chExt cx="0" cy="0"/>
        </a:xfrm>
      </p:grpSpPr>
      <p:pic>
        <p:nvPicPr>
          <p:cNvPr id="17" name="Picture 16" descr="HeaderBar_BlueRedYellow.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90848"/>
            <a:ext cx="12192000" cy="585216"/>
          </a:xfrm>
          <a:prstGeom prst="rect">
            <a:avLst/>
          </a:prstGeom>
        </p:spPr>
      </p:pic>
      <p:sp>
        <p:nvSpPr>
          <p:cNvPr id="8" name="Rectangle 7"/>
          <p:cNvSpPr/>
          <p:nvPr/>
        </p:nvSpPr>
        <p:spPr>
          <a:xfrm>
            <a:off x="0" y="5970229"/>
            <a:ext cx="12192000" cy="887771"/>
          </a:xfrm>
          <a:prstGeom prst="rect">
            <a:avLst/>
          </a:prstGeom>
          <a:solidFill>
            <a:srgbClr val="002D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descr="ConnectWithUs_Yellow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1533" y="6275240"/>
            <a:ext cx="5372608" cy="292608"/>
          </a:xfrm>
          <a:prstGeom prst="rect">
            <a:avLst/>
          </a:prstGeom>
        </p:spPr>
      </p:pic>
      <p:sp>
        <p:nvSpPr>
          <p:cNvPr id="12" name="Title 1"/>
          <p:cNvSpPr>
            <a:spLocks noGrp="1"/>
          </p:cNvSpPr>
          <p:nvPr>
            <p:ph type="title"/>
          </p:nvPr>
        </p:nvSpPr>
        <p:spPr>
          <a:xfrm>
            <a:off x="1651000" y="1064683"/>
            <a:ext cx="9144000" cy="1290639"/>
          </a:xfrm>
        </p:spPr>
        <p:txBody>
          <a:bodyPr>
            <a:normAutofit/>
          </a:bodyPr>
          <a:lstStyle>
            <a:lvl1pPr algn="l">
              <a:defRPr sz="5067" baseline="0">
                <a:solidFill>
                  <a:schemeClr val="accent2"/>
                </a:solidFill>
                <a:latin typeface="Franklin Gothic Book"/>
              </a:defRPr>
            </a:lvl1pPr>
          </a:lstStyle>
          <a:p>
            <a:r>
              <a:rPr lang="en-US" dirty="0"/>
              <a:t>Click to edit Master title style</a:t>
            </a:r>
          </a:p>
        </p:txBody>
      </p:sp>
      <p:sp>
        <p:nvSpPr>
          <p:cNvPr id="13" name="Content Placeholder 2"/>
          <p:cNvSpPr>
            <a:spLocks noGrp="1"/>
          </p:cNvSpPr>
          <p:nvPr>
            <p:ph idx="1"/>
          </p:nvPr>
        </p:nvSpPr>
        <p:spPr>
          <a:xfrm>
            <a:off x="1651000" y="2613959"/>
            <a:ext cx="9144000" cy="2241551"/>
          </a:xfrm>
        </p:spPr>
        <p:txBody>
          <a:bodyPr>
            <a:normAutofit/>
          </a:bodyPr>
          <a:lstStyle>
            <a:lvl1pPr marL="0" indent="0">
              <a:spcBef>
                <a:spcPts val="0"/>
              </a:spcBef>
              <a:buFontTx/>
              <a:buNone/>
              <a:defRPr sz="2933" baseline="0">
                <a:solidFill>
                  <a:schemeClr val="tx1"/>
                </a:solidFill>
                <a:latin typeface="Franklin Gothic Book"/>
              </a:defRPr>
            </a:lvl1pPr>
            <a:lvl2pPr marL="0" indent="0">
              <a:spcBef>
                <a:spcPts val="0"/>
              </a:spcBef>
              <a:buFontTx/>
              <a:buNone/>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0" indent="0">
              <a:spcBef>
                <a:spcPts val="0"/>
              </a:spcBef>
              <a:buFontTx/>
              <a:buNone/>
              <a:defRPr sz="2933"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a:t>
            </a:r>
          </a:p>
        </p:txBody>
      </p:sp>
      <p:pic>
        <p:nvPicPr>
          <p:cNvPr id="11" name="Picture 10"/>
          <p:cNvPicPr>
            <a:picLocks noChangeAspect="1"/>
          </p:cNvPicPr>
          <p:nvPr/>
        </p:nvPicPr>
        <p:blipFill>
          <a:blip r:embed="rId4"/>
          <a:stretch>
            <a:fillRect/>
          </a:stretch>
        </p:blipFill>
        <p:spPr>
          <a:xfrm>
            <a:off x="77016" y="5953413"/>
            <a:ext cx="2427185" cy="910195"/>
          </a:xfrm>
          <a:prstGeom prst="rect">
            <a:avLst/>
          </a:prstGeom>
        </p:spPr>
      </p:pic>
    </p:spTree>
    <p:extLst>
      <p:ext uri="{BB962C8B-B14F-4D97-AF65-F5344CB8AC3E}">
        <p14:creationId xmlns:p14="http://schemas.microsoft.com/office/powerpoint/2010/main" val="3150544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11_Single Content_a">
    <p:spTree>
      <p:nvGrpSpPr>
        <p:cNvPr id="1" name=""/>
        <p:cNvGrpSpPr/>
        <p:nvPr/>
      </p:nvGrpSpPr>
      <p:grpSpPr>
        <a:xfrm>
          <a:off x="0" y="0"/>
          <a:ext cx="0" cy="0"/>
          <a:chOff x="0" y="0"/>
          <a:chExt cx="0" cy="0"/>
        </a:xfrm>
      </p:grpSpPr>
      <p:sp>
        <p:nvSpPr>
          <p:cNvPr id="2" name="Title 1"/>
          <p:cNvSpPr>
            <a:spLocks noGrp="1"/>
          </p:cNvSpPr>
          <p:nvPr>
            <p:ph type="title"/>
          </p:nvPr>
        </p:nvSpPr>
        <p:spPr>
          <a:xfrm>
            <a:off x="1651000" y="1064683"/>
            <a:ext cx="9144000" cy="1290639"/>
          </a:xfrm>
        </p:spPr>
        <p:txBody>
          <a:bodyPr>
            <a:normAutofit/>
          </a:bodyPr>
          <a:lstStyle>
            <a:lvl1pPr algn="l">
              <a:defRPr sz="5067" baseline="0">
                <a:solidFill>
                  <a:schemeClr val="accent2"/>
                </a:solidFill>
                <a:latin typeface="Franklin Gothic Book"/>
              </a:defRPr>
            </a:lvl1pPr>
          </a:lstStyle>
          <a:p>
            <a:r>
              <a:rPr lang="en-US" dirty="0"/>
              <a:t>Click to edit Master title style</a:t>
            </a:r>
          </a:p>
        </p:txBody>
      </p:sp>
      <p:sp>
        <p:nvSpPr>
          <p:cNvPr id="3" name="Content Placeholder 2"/>
          <p:cNvSpPr>
            <a:spLocks noGrp="1"/>
          </p:cNvSpPr>
          <p:nvPr>
            <p:ph idx="1"/>
          </p:nvPr>
        </p:nvSpPr>
        <p:spPr>
          <a:xfrm>
            <a:off x="1651000" y="2613959"/>
            <a:ext cx="9144000" cy="2241551"/>
          </a:xfrm>
        </p:spPr>
        <p:txBody>
          <a:bodyPr>
            <a:normAutofit/>
          </a:bodyPr>
          <a:lstStyle>
            <a:lvl1pPr marL="0" indent="0">
              <a:spcBef>
                <a:spcPts val="0"/>
              </a:spcBef>
              <a:buFontTx/>
              <a:buNone/>
              <a:defRPr sz="2933" baseline="0">
                <a:solidFill>
                  <a:schemeClr val="tx1"/>
                </a:solidFill>
                <a:latin typeface="Franklin Gothic Book"/>
              </a:defRPr>
            </a:lvl1pPr>
            <a:lvl2pPr marL="0" indent="0">
              <a:spcBef>
                <a:spcPts val="0"/>
              </a:spcBef>
              <a:buFontTx/>
              <a:buNone/>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0" indent="0">
              <a:spcBef>
                <a:spcPts val="0"/>
              </a:spcBef>
              <a:buFontTx/>
              <a:buNone/>
              <a:defRPr sz="2933"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a:t>
            </a:r>
          </a:p>
        </p:txBody>
      </p:sp>
      <p:sp>
        <p:nvSpPr>
          <p:cNvPr id="7" name="Rectangle 6"/>
          <p:cNvSpPr/>
          <p:nvPr/>
        </p:nvSpPr>
        <p:spPr>
          <a:xfrm>
            <a:off x="0" y="5970229"/>
            <a:ext cx="12192000" cy="887771"/>
          </a:xfrm>
          <a:prstGeom prst="rect">
            <a:avLst/>
          </a:prstGeom>
          <a:solidFill>
            <a:srgbClr val="002D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9" name="Picture 8" descr="ConnectWithUs_YellowWh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1533" y="6275240"/>
            <a:ext cx="5372608" cy="292608"/>
          </a:xfrm>
          <a:prstGeom prst="rect">
            <a:avLst/>
          </a:prstGeom>
        </p:spPr>
      </p:pic>
      <p:pic>
        <p:nvPicPr>
          <p:cNvPr id="10" name="Picture 9"/>
          <p:cNvPicPr>
            <a:picLocks noChangeAspect="1"/>
          </p:cNvPicPr>
          <p:nvPr/>
        </p:nvPicPr>
        <p:blipFill>
          <a:blip r:embed="rId3"/>
          <a:stretch>
            <a:fillRect/>
          </a:stretch>
        </p:blipFill>
        <p:spPr>
          <a:xfrm>
            <a:off x="77016" y="5953413"/>
            <a:ext cx="2427185" cy="910195"/>
          </a:xfrm>
          <a:prstGeom prst="rect">
            <a:avLst/>
          </a:prstGeom>
        </p:spPr>
      </p:pic>
    </p:spTree>
    <p:extLst>
      <p:ext uri="{BB962C8B-B14F-4D97-AF65-F5344CB8AC3E}">
        <p14:creationId xmlns:p14="http://schemas.microsoft.com/office/powerpoint/2010/main" val="40245172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2_Double Content_a">
    <p:spTree>
      <p:nvGrpSpPr>
        <p:cNvPr id="1" name=""/>
        <p:cNvGrpSpPr/>
        <p:nvPr/>
      </p:nvGrpSpPr>
      <p:grpSpPr>
        <a:xfrm>
          <a:off x="0" y="0"/>
          <a:ext cx="0" cy="0"/>
          <a:chOff x="0" y="0"/>
          <a:chExt cx="0" cy="0"/>
        </a:xfrm>
      </p:grpSpPr>
      <p:sp>
        <p:nvSpPr>
          <p:cNvPr id="16" name="Title 1"/>
          <p:cNvSpPr>
            <a:spLocks noGrp="1"/>
          </p:cNvSpPr>
          <p:nvPr>
            <p:ph type="title"/>
          </p:nvPr>
        </p:nvSpPr>
        <p:spPr>
          <a:xfrm>
            <a:off x="1524000" y="458410"/>
            <a:ext cx="9144000" cy="1085911"/>
          </a:xfrm>
        </p:spPr>
        <p:txBody>
          <a:bodyPr>
            <a:normAutofit/>
          </a:bodyPr>
          <a:lstStyle>
            <a:lvl1pPr algn="ctr">
              <a:defRPr sz="5067" baseline="0">
                <a:solidFill>
                  <a:srgbClr val="D9531E"/>
                </a:solidFill>
                <a:latin typeface="Franklin Gothic Book"/>
              </a:defRPr>
            </a:lvl1pPr>
          </a:lstStyle>
          <a:p>
            <a:r>
              <a:rPr lang="en-US" dirty="0"/>
              <a:t>Click to edit Master title style</a:t>
            </a:r>
          </a:p>
        </p:txBody>
      </p:sp>
      <p:sp>
        <p:nvSpPr>
          <p:cNvPr id="18" name="Content Placeholder 2"/>
          <p:cNvSpPr>
            <a:spLocks noGrp="1"/>
          </p:cNvSpPr>
          <p:nvPr>
            <p:ph idx="10"/>
          </p:nvPr>
        </p:nvSpPr>
        <p:spPr>
          <a:xfrm>
            <a:off x="1524000" y="1663911"/>
            <a:ext cx="4453467" cy="3913931"/>
          </a:xfrm>
        </p:spPr>
        <p:txBody>
          <a:bodyPr>
            <a:normAutofit/>
          </a:bodyPr>
          <a:lstStyle>
            <a:lvl1pPr marL="0" indent="0">
              <a:spcBef>
                <a:spcPts val="0"/>
              </a:spcBef>
              <a:buFontTx/>
              <a:buNone/>
              <a:defRPr sz="2933" baseline="0">
                <a:solidFill>
                  <a:schemeClr val="tx1"/>
                </a:solidFill>
                <a:latin typeface="Franklin Gothic Book"/>
              </a:defRPr>
            </a:lvl1pPr>
            <a:lvl2pPr marL="0" indent="0">
              <a:spcBef>
                <a:spcPts val="0"/>
              </a:spcBef>
              <a:buFontTx/>
              <a:buNone/>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0" indent="0">
              <a:spcBef>
                <a:spcPts val="0"/>
              </a:spcBef>
              <a:buFontTx/>
              <a:buNone/>
              <a:defRPr sz="2933"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a:t>
            </a:r>
          </a:p>
        </p:txBody>
      </p:sp>
      <p:sp>
        <p:nvSpPr>
          <p:cNvPr id="19" name="Content Placeholder 2"/>
          <p:cNvSpPr>
            <a:spLocks noGrp="1"/>
          </p:cNvSpPr>
          <p:nvPr>
            <p:ph idx="11"/>
          </p:nvPr>
        </p:nvSpPr>
        <p:spPr>
          <a:xfrm>
            <a:off x="6214533" y="1663911"/>
            <a:ext cx="4453467" cy="3913931"/>
          </a:xfrm>
        </p:spPr>
        <p:txBody>
          <a:bodyPr>
            <a:normAutofit/>
          </a:bodyPr>
          <a:lstStyle>
            <a:lvl1pPr marL="0" indent="0">
              <a:spcBef>
                <a:spcPts val="0"/>
              </a:spcBef>
              <a:buFontTx/>
              <a:buNone/>
              <a:defRPr sz="2933" baseline="0">
                <a:solidFill>
                  <a:schemeClr val="tx1"/>
                </a:solidFill>
                <a:latin typeface="Franklin Gothic Book"/>
              </a:defRPr>
            </a:lvl1pPr>
            <a:lvl2pPr marL="0" indent="0">
              <a:spcBef>
                <a:spcPts val="0"/>
              </a:spcBef>
              <a:buFontTx/>
              <a:buNone/>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0" indent="0">
              <a:spcBef>
                <a:spcPts val="0"/>
              </a:spcBef>
              <a:buFontTx/>
              <a:buNone/>
              <a:defRPr sz="2933"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a:t>
            </a:r>
          </a:p>
        </p:txBody>
      </p:sp>
      <p:pic>
        <p:nvPicPr>
          <p:cNvPr id="20" name="Picture 19" descr="ThinShearedLines_BlueRedYellow.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0933"/>
            <a:ext cx="12192000" cy="105664"/>
          </a:xfrm>
          <a:prstGeom prst="rect">
            <a:avLst/>
          </a:prstGeom>
        </p:spPr>
      </p:pic>
      <p:sp>
        <p:nvSpPr>
          <p:cNvPr id="9" name="Rectangle 8"/>
          <p:cNvSpPr/>
          <p:nvPr/>
        </p:nvSpPr>
        <p:spPr>
          <a:xfrm>
            <a:off x="0" y="5970229"/>
            <a:ext cx="12192000" cy="887771"/>
          </a:xfrm>
          <a:prstGeom prst="rect">
            <a:avLst/>
          </a:prstGeom>
          <a:solidFill>
            <a:srgbClr val="002D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2" name="Picture 11" descr="ConnectWithUs_Yellow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1533" y="6275240"/>
            <a:ext cx="5372608" cy="292608"/>
          </a:xfrm>
          <a:prstGeom prst="rect">
            <a:avLst/>
          </a:prstGeom>
        </p:spPr>
      </p:pic>
      <p:pic>
        <p:nvPicPr>
          <p:cNvPr id="11" name="Picture 10"/>
          <p:cNvPicPr>
            <a:picLocks noChangeAspect="1"/>
          </p:cNvPicPr>
          <p:nvPr/>
        </p:nvPicPr>
        <p:blipFill>
          <a:blip r:embed="rId4"/>
          <a:stretch>
            <a:fillRect/>
          </a:stretch>
        </p:blipFill>
        <p:spPr>
          <a:xfrm>
            <a:off x="77016" y="5953413"/>
            <a:ext cx="2427185" cy="910195"/>
          </a:xfrm>
          <a:prstGeom prst="rect">
            <a:avLst/>
          </a:prstGeom>
        </p:spPr>
      </p:pic>
    </p:spTree>
    <p:extLst>
      <p:ext uri="{BB962C8B-B14F-4D97-AF65-F5344CB8AC3E}">
        <p14:creationId xmlns:p14="http://schemas.microsoft.com/office/powerpoint/2010/main" val="31603390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01_Title Slide_b">
    <p:spTree>
      <p:nvGrpSpPr>
        <p:cNvPr id="1" name=""/>
        <p:cNvGrpSpPr/>
        <p:nvPr/>
      </p:nvGrpSpPr>
      <p:grpSpPr>
        <a:xfrm>
          <a:off x="0" y="0"/>
          <a:ext cx="0" cy="0"/>
          <a:chOff x="0" y="0"/>
          <a:chExt cx="0" cy="0"/>
        </a:xfrm>
      </p:grpSpPr>
      <p:sp>
        <p:nvSpPr>
          <p:cNvPr id="10" name="Rectangle 9"/>
          <p:cNvSpPr/>
          <p:nvPr/>
        </p:nvSpPr>
        <p:spPr>
          <a:xfrm>
            <a:off x="0" y="1"/>
            <a:ext cx="12192000" cy="597023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 name="Title 1"/>
          <p:cNvSpPr>
            <a:spLocks noGrp="1"/>
          </p:cNvSpPr>
          <p:nvPr>
            <p:ph type="ctrTitle"/>
          </p:nvPr>
        </p:nvSpPr>
        <p:spPr>
          <a:xfrm>
            <a:off x="1464062" y="1947337"/>
            <a:ext cx="9525673" cy="1549399"/>
          </a:xfrm>
        </p:spPr>
        <p:txBody>
          <a:bodyPr>
            <a:noAutofit/>
          </a:bodyPr>
          <a:lstStyle>
            <a:lvl1pPr algn="l">
              <a:defRPr sz="5867">
                <a:solidFill>
                  <a:srgbClr val="002D56"/>
                </a:solidFill>
                <a:latin typeface="Franklin Gothic Book"/>
              </a:defRPr>
            </a:lvl1pPr>
          </a:lstStyle>
          <a:p>
            <a:r>
              <a:rPr lang="en-US" dirty="0"/>
              <a:t>Click to edit Master title style</a:t>
            </a:r>
          </a:p>
        </p:txBody>
      </p:sp>
      <p:sp>
        <p:nvSpPr>
          <p:cNvPr id="3" name="Subtitle 2"/>
          <p:cNvSpPr>
            <a:spLocks noGrp="1"/>
          </p:cNvSpPr>
          <p:nvPr>
            <p:ph type="subTitle" idx="1"/>
          </p:nvPr>
        </p:nvSpPr>
        <p:spPr>
          <a:xfrm>
            <a:off x="1464061" y="3496735"/>
            <a:ext cx="8611275" cy="857251"/>
          </a:xfrm>
        </p:spPr>
        <p:txBody>
          <a:bodyPr>
            <a:normAutofit/>
          </a:bodyPr>
          <a:lstStyle>
            <a:lvl1pPr marL="0" indent="0" algn="l">
              <a:buNone/>
              <a:defRPr sz="2933">
                <a:solidFill>
                  <a:schemeClr val="tx1">
                    <a:lumMod val="65000"/>
                    <a:lumOff val="35000"/>
                  </a:schemeClr>
                </a:solidFill>
                <a:latin typeface="Franklin Gothic Book"/>
                <a:cs typeface="Franklin Gothic Book"/>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
        <p:nvSpPr>
          <p:cNvPr id="9" name="Parallelogram 8"/>
          <p:cNvSpPr/>
          <p:nvPr/>
        </p:nvSpPr>
        <p:spPr>
          <a:xfrm flipH="1">
            <a:off x="1464061" y="1648495"/>
            <a:ext cx="991272" cy="60959"/>
          </a:xfrm>
          <a:prstGeom prst="parallelogram">
            <a:avLst/>
          </a:prstGeom>
          <a:solidFill>
            <a:srgbClr val="9FA6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4" name="Picture 3" descr="ThinShearedLines_BlueYellowR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4652"/>
            <a:ext cx="12192000" cy="922528"/>
          </a:xfrm>
          <a:prstGeom prst="rect">
            <a:avLst/>
          </a:prstGeom>
        </p:spPr>
      </p:pic>
      <p:sp>
        <p:nvSpPr>
          <p:cNvPr id="11" name="Rectangle 10"/>
          <p:cNvSpPr/>
          <p:nvPr/>
        </p:nvSpPr>
        <p:spPr>
          <a:xfrm>
            <a:off x="0" y="5978697"/>
            <a:ext cx="12192000" cy="887771"/>
          </a:xfrm>
          <a:prstGeom prst="rect">
            <a:avLst/>
          </a:prstGeom>
          <a:solidFill>
            <a:srgbClr val="0096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2" name="Picture 11" descr="ConnectWithUs_Navy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1533" y="6283708"/>
            <a:ext cx="5372608" cy="292608"/>
          </a:xfrm>
          <a:prstGeom prst="rect">
            <a:avLst/>
          </a:prstGeom>
        </p:spPr>
      </p:pic>
      <p:pic>
        <p:nvPicPr>
          <p:cNvPr id="14" name="Picture 13"/>
          <p:cNvPicPr>
            <a:picLocks noChangeAspect="1"/>
          </p:cNvPicPr>
          <p:nvPr/>
        </p:nvPicPr>
        <p:blipFill>
          <a:blip r:embed="rId4"/>
          <a:stretch>
            <a:fillRect/>
          </a:stretch>
        </p:blipFill>
        <p:spPr>
          <a:xfrm>
            <a:off x="77016" y="5953413"/>
            <a:ext cx="2427185" cy="910195"/>
          </a:xfrm>
          <a:prstGeom prst="rect">
            <a:avLst/>
          </a:prstGeom>
        </p:spPr>
      </p:pic>
    </p:spTree>
    <p:extLst>
      <p:ext uri="{BB962C8B-B14F-4D97-AF65-F5344CB8AC3E}">
        <p14:creationId xmlns:p14="http://schemas.microsoft.com/office/powerpoint/2010/main" val="3825842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680E6-B84D-4134-8298-FEE1F501832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2072BE-9F46-47F8-9EBE-1B76368D4A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87E7A53-1573-4C34-8EE9-6BDAC1C1C645}"/>
              </a:ext>
            </a:extLst>
          </p:cNvPr>
          <p:cNvSpPr>
            <a:spLocks noGrp="1"/>
          </p:cNvSpPr>
          <p:nvPr>
            <p:ph type="dt" sz="half" idx="10"/>
          </p:nvPr>
        </p:nvSpPr>
        <p:spPr/>
        <p:txBody>
          <a:bodyPr/>
          <a:lstStyle/>
          <a:p>
            <a:fld id="{74944B8F-7B57-4141-AE0F-E47B1B37688B}" type="datetimeFigureOut">
              <a:rPr lang="en-US" smtClean="0"/>
              <a:t>5/13/2019</a:t>
            </a:fld>
            <a:endParaRPr lang="en-US"/>
          </a:p>
        </p:txBody>
      </p:sp>
      <p:sp>
        <p:nvSpPr>
          <p:cNvPr id="5" name="Footer Placeholder 4">
            <a:extLst>
              <a:ext uri="{FF2B5EF4-FFF2-40B4-BE49-F238E27FC236}">
                <a16:creationId xmlns:a16="http://schemas.microsoft.com/office/drawing/2014/main" id="{DCD0DDE7-8F34-4BF1-BFBD-043E526D8C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7C3824-2243-41EE-B3E3-A4AD8742D3BC}"/>
              </a:ext>
            </a:extLst>
          </p:cNvPr>
          <p:cNvSpPr>
            <a:spLocks noGrp="1"/>
          </p:cNvSpPr>
          <p:nvPr>
            <p:ph type="sldNum" sz="quarter" idx="12"/>
          </p:nvPr>
        </p:nvSpPr>
        <p:spPr/>
        <p:txBody>
          <a:bodyPr/>
          <a:lstStyle/>
          <a:p>
            <a:fld id="{FA00E8BF-CC75-4538-B75F-BAC1A00B8308}" type="slidenum">
              <a:rPr lang="en-US" smtClean="0"/>
              <a:t>‹#›</a:t>
            </a:fld>
            <a:endParaRPr lang="en-US"/>
          </a:p>
        </p:txBody>
      </p:sp>
    </p:spTree>
    <p:extLst>
      <p:ext uri="{BB962C8B-B14F-4D97-AF65-F5344CB8AC3E}">
        <p14:creationId xmlns:p14="http://schemas.microsoft.com/office/powerpoint/2010/main" val="42928057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02_Title Slide_b">
    <p:spTree>
      <p:nvGrpSpPr>
        <p:cNvPr id="1" name=""/>
        <p:cNvGrpSpPr/>
        <p:nvPr/>
      </p:nvGrpSpPr>
      <p:grpSpPr>
        <a:xfrm>
          <a:off x="0" y="0"/>
          <a:ext cx="0" cy="0"/>
          <a:chOff x="0" y="0"/>
          <a:chExt cx="0" cy="0"/>
        </a:xfrm>
      </p:grpSpPr>
      <p:sp>
        <p:nvSpPr>
          <p:cNvPr id="10" name="Rectangle 9"/>
          <p:cNvSpPr/>
          <p:nvPr/>
        </p:nvSpPr>
        <p:spPr>
          <a:xfrm>
            <a:off x="0" y="349251"/>
            <a:ext cx="12192000" cy="562098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8" name="Rectangle 7"/>
          <p:cNvSpPr/>
          <p:nvPr/>
        </p:nvSpPr>
        <p:spPr>
          <a:xfrm>
            <a:off x="0" y="5970229"/>
            <a:ext cx="12192000" cy="887771"/>
          </a:xfrm>
          <a:prstGeom prst="rect">
            <a:avLst/>
          </a:prstGeom>
          <a:solidFill>
            <a:srgbClr val="0096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p:nvPr>
        </p:nvSpPr>
        <p:spPr>
          <a:xfrm>
            <a:off x="1464062" y="1947337"/>
            <a:ext cx="9525673" cy="1549399"/>
          </a:xfrm>
        </p:spPr>
        <p:txBody>
          <a:bodyPr>
            <a:noAutofit/>
          </a:bodyPr>
          <a:lstStyle>
            <a:lvl1pPr algn="l">
              <a:defRPr sz="5867">
                <a:solidFill>
                  <a:srgbClr val="002D56"/>
                </a:solidFill>
                <a:latin typeface="Franklin Gothic Book"/>
              </a:defRPr>
            </a:lvl1pPr>
          </a:lstStyle>
          <a:p>
            <a:r>
              <a:rPr lang="en-US" dirty="0"/>
              <a:t>Click to edit Master title style</a:t>
            </a:r>
          </a:p>
        </p:txBody>
      </p:sp>
      <p:sp>
        <p:nvSpPr>
          <p:cNvPr id="3" name="Subtitle 2"/>
          <p:cNvSpPr>
            <a:spLocks noGrp="1"/>
          </p:cNvSpPr>
          <p:nvPr>
            <p:ph type="subTitle" idx="1"/>
          </p:nvPr>
        </p:nvSpPr>
        <p:spPr>
          <a:xfrm>
            <a:off x="1464061" y="3496735"/>
            <a:ext cx="8611275" cy="857251"/>
          </a:xfrm>
        </p:spPr>
        <p:txBody>
          <a:bodyPr>
            <a:normAutofit/>
          </a:bodyPr>
          <a:lstStyle>
            <a:lvl1pPr marL="0" indent="0" algn="l">
              <a:buNone/>
              <a:defRPr sz="2933">
                <a:solidFill>
                  <a:schemeClr val="tx1">
                    <a:lumMod val="65000"/>
                    <a:lumOff val="35000"/>
                  </a:schemeClr>
                </a:solidFill>
                <a:latin typeface="Franklin Gothic Book"/>
                <a:cs typeface="Franklin Gothic Book"/>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
        <p:nvSpPr>
          <p:cNvPr id="9" name="Parallelogram 8"/>
          <p:cNvSpPr/>
          <p:nvPr/>
        </p:nvSpPr>
        <p:spPr>
          <a:xfrm flipH="1">
            <a:off x="1464061" y="1648495"/>
            <a:ext cx="991272" cy="60959"/>
          </a:xfrm>
          <a:prstGeom prst="parallelogram">
            <a:avLst/>
          </a:prstGeom>
          <a:solidFill>
            <a:srgbClr val="9FA6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8" name="Picture 17" descr="HeaderBar_BlueRedYellow.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585216"/>
          </a:xfrm>
          <a:prstGeom prst="rect">
            <a:avLst/>
          </a:prstGeom>
        </p:spPr>
      </p:pic>
      <p:pic>
        <p:nvPicPr>
          <p:cNvPr id="4" name="Picture 3" descr="ConnectWithUs_Navy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1533" y="6275240"/>
            <a:ext cx="5372608" cy="292608"/>
          </a:xfrm>
          <a:prstGeom prst="rect">
            <a:avLst/>
          </a:prstGeom>
        </p:spPr>
      </p:pic>
      <p:pic>
        <p:nvPicPr>
          <p:cNvPr id="11" name="Picture 10"/>
          <p:cNvPicPr>
            <a:picLocks noChangeAspect="1"/>
          </p:cNvPicPr>
          <p:nvPr/>
        </p:nvPicPr>
        <p:blipFill>
          <a:blip r:embed="rId4"/>
          <a:stretch>
            <a:fillRect/>
          </a:stretch>
        </p:blipFill>
        <p:spPr>
          <a:xfrm>
            <a:off x="77016" y="5953413"/>
            <a:ext cx="2427185" cy="910195"/>
          </a:xfrm>
          <a:prstGeom prst="rect">
            <a:avLst/>
          </a:prstGeom>
        </p:spPr>
      </p:pic>
    </p:spTree>
    <p:extLst>
      <p:ext uri="{BB962C8B-B14F-4D97-AF65-F5344CB8AC3E}">
        <p14:creationId xmlns:p14="http://schemas.microsoft.com/office/powerpoint/2010/main" val="2051634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03_Title and Content_b">
    <p:spTree>
      <p:nvGrpSpPr>
        <p:cNvPr id="1" name=""/>
        <p:cNvGrpSpPr/>
        <p:nvPr/>
      </p:nvGrpSpPr>
      <p:grpSpPr>
        <a:xfrm>
          <a:off x="0" y="0"/>
          <a:ext cx="0" cy="0"/>
          <a:chOff x="0" y="0"/>
          <a:chExt cx="0" cy="0"/>
        </a:xfrm>
      </p:grpSpPr>
      <p:sp>
        <p:nvSpPr>
          <p:cNvPr id="2" name="Title 1"/>
          <p:cNvSpPr>
            <a:spLocks noGrp="1"/>
          </p:cNvSpPr>
          <p:nvPr>
            <p:ph type="title"/>
          </p:nvPr>
        </p:nvSpPr>
        <p:spPr>
          <a:xfrm>
            <a:off x="1651000" y="1377950"/>
            <a:ext cx="9144000" cy="1290639"/>
          </a:xfrm>
        </p:spPr>
        <p:txBody>
          <a:bodyPr>
            <a:normAutofit/>
          </a:bodyPr>
          <a:lstStyle>
            <a:lvl1pPr algn="l">
              <a:defRPr sz="5067" baseline="0">
                <a:solidFill>
                  <a:srgbClr val="D9531E"/>
                </a:solidFill>
                <a:latin typeface="Franklin Gothic Book"/>
              </a:defRPr>
            </a:lvl1pPr>
          </a:lstStyle>
          <a:p>
            <a:r>
              <a:rPr lang="en-US"/>
              <a:t>Click to edit Master title style</a:t>
            </a:r>
          </a:p>
        </p:txBody>
      </p:sp>
      <p:sp>
        <p:nvSpPr>
          <p:cNvPr id="3" name="Content Placeholder 2"/>
          <p:cNvSpPr>
            <a:spLocks noGrp="1"/>
          </p:cNvSpPr>
          <p:nvPr>
            <p:ph idx="1"/>
          </p:nvPr>
        </p:nvSpPr>
        <p:spPr>
          <a:xfrm>
            <a:off x="1651000" y="2914650"/>
            <a:ext cx="9144000" cy="2241551"/>
          </a:xfrm>
        </p:spPr>
        <p:txBody>
          <a:bodyPr>
            <a:normAutofit/>
          </a:bodyPr>
          <a:lstStyle>
            <a:lvl1pPr marL="0" indent="0">
              <a:spcBef>
                <a:spcPts val="0"/>
              </a:spcBef>
              <a:buFontTx/>
              <a:buNone/>
              <a:defRPr sz="2933" baseline="0">
                <a:solidFill>
                  <a:schemeClr val="tx1"/>
                </a:solidFill>
                <a:latin typeface="Franklin Gothic Book"/>
              </a:defRPr>
            </a:lvl1pPr>
            <a:lvl2pPr marL="0" indent="0">
              <a:spcBef>
                <a:spcPts val="0"/>
              </a:spcBef>
              <a:buFontTx/>
              <a:buNone/>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0" indent="0">
              <a:spcBef>
                <a:spcPts val="0"/>
              </a:spcBef>
              <a:buFontTx/>
              <a:buNone/>
              <a:defRPr sz="2933"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a:t>
            </a:r>
          </a:p>
        </p:txBody>
      </p:sp>
      <p:pic>
        <p:nvPicPr>
          <p:cNvPr id="15" name="Picture 14" descr="ThinShearedLines_BlueRedYellow.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3200"/>
            <a:ext cx="12192000" cy="105664"/>
          </a:xfrm>
          <a:prstGeom prst="rect">
            <a:avLst/>
          </a:prstGeom>
        </p:spPr>
      </p:pic>
      <p:sp>
        <p:nvSpPr>
          <p:cNvPr id="11" name="Rectangle 10"/>
          <p:cNvSpPr/>
          <p:nvPr/>
        </p:nvSpPr>
        <p:spPr>
          <a:xfrm>
            <a:off x="0" y="5970229"/>
            <a:ext cx="12192000" cy="88777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3" name="Picture 12" descr="ConnectWithUs_GreyBlu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1533" y="6326533"/>
            <a:ext cx="5372608" cy="292608"/>
          </a:xfrm>
          <a:prstGeom prst="rect">
            <a:avLst/>
          </a:prstGeom>
        </p:spPr>
      </p:pic>
      <p:pic>
        <p:nvPicPr>
          <p:cNvPr id="8" name="Picture 7"/>
          <p:cNvPicPr>
            <a:picLocks noChangeAspect="1"/>
          </p:cNvPicPr>
          <p:nvPr/>
        </p:nvPicPr>
        <p:blipFill>
          <a:blip r:embed="rId4"/>
          <a:stretch>
            <a:fillRect/>
          </a:stretch>
        </p:blipFill>
        <p:spPr>
          <a:xfrm>
            <a:off x="78783" y="5960636"/>
            <a:ext cx="2410183" cy="903819"/>
          </a:xfrm>
          <a:prstGeom prst="rect">
            <a:avLst/>
          </a:prstGeom>
        </p:spPr>
      </p:pic>
    </p:spTree>
    <p:extLst>
      <p:ext uri="{BB962C8B-B14F-4D97-AF65-F5344CB8AC3E}">
        <p14:creationId xmlns:p14="http://schemas.microsoft.com/office/powerpoint/2010/main" val="40707794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04_Title and Content_b">
    <p:spTree>
      <p:nvGrpSpPr>
        <p:cNvPr id="1" name=""/>
        <p:cNvGrpSpPr/>
        <p:nvPr/>
      </p:nvGrpSpPr>
      <p:grpSpPr>
        <a:xfrm>
          <a:off x="0" y="0"/>
          <a:ext cx="0" cy="0"/>
          <a:chOff x="0" y="0"/>
          <a:chExt cx="0" cy="0"/>
        </a:xfrm>
      </p:grpSpPr>
      <p:sp>
        <p:nvSpPr>
          <p:cNvPr id="8" name="Title 1"/>
          <p:cNvSpPr>
            <a:spLocks noGrp="1"/>
          </p:cNvSpPr>
          <p:nvPr>
            <p:ph type="title"/>
          </p:nvPr>
        </p:nvSpPr>
        <p:spPr>
          <a:xfrm>
            <a:off x="1645019" y="1793128"/>
            <a:ext cx="2142076" cy="1375824"/>
          </a:xfrm>
        </p:spPr>
        <p:txBody>
          <a:bodyPr>
            <a:normAutofit/>
          </a:bodyPr>
          <a:lstStyle>
            <a:lvl1pPr algn="ctr">
              <a:defRPr sz="2933" baseline="0">
                <a:solidFill>
                  <a:schemeClr val="accent2"/>
                </a:solidFill>
                <a:latin typeface="Franklin Gothic Book"/>
              </a:defRPr>
            </a:lvl1pPr>
          </a:lstStyle>
          <a:p>
            <a:r>
              <a:rPr lang="en-US" dirty="0"/>
              <a:t>Click to edit Master title style</a:t>
            </a:r>
          </a:p>
        </p:txBody>
      </p:sp>
      <p:sp>
        <p:nvSpPr>
          <p:cNvPr id="10" name="Rectangle 9"/>
          <p:cNvSpPr/>
          <p:nvPr/>
        </p:nvSpPr>
        <p:spPr>
          <a:xfrm>
            <a:off x="1106520" y="623882"/>
            <a:ext cx="3219075" cy="3714317"/>
          </a:xfrm>
          <a:prstGeom prst="rect">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Text Placeholder 6"/>
          <p:cNvSpPr>
            <a:spLocks noGrp="1"/>
          </p:cNvSpPr>
          <p:nvPr>
            <p:ph type="body" sz="quarter" idx="11" hasCustomPrompt="1"/>
          </p:nvPr>
        </p:nvSpPr>
        <p:spPr>
          <a:xfrm>
            <a:off x="229339" y="4627760"/>
            <a:ext cx="4973437" cy="1110637"/>
          </a:xfrm>
        </p:spPr>
        <p:txBody>
          <a:bodyPr>
            <a:normAutofit/>
          </a:bodyPr>
          <a:lstStyle>
            <a:lvl1pPr marL="0" indent="0" algn="ctr">
              <a:buNone/>
              <a:defRPr sz="2400" baseline="0">
                <a:latin typeface="Franklin Gothic Book" panose="020B0503020102020204" pitchFamily="34" charset="0"/>
              </a:defRPr>
            </a:lvl1pPr>
          </a:lstStyle>
          <a:p>
            <a:pPr lvl="0"/>
            <a:r>
              <a:rPr lang="en-US" dirty="0"/>
              <a:t>Click to edit sub master text styles</a:t>
            </a:r>
          </a:p>
        </p:txBody>
      </p:sp>
      <p:pic>
        <p:nvPicPr>
          <p:cNvPr id="13" name="Picture 12" descr="ThinShearedLines_BlueRedYellow.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339" y="4456635"/>
            <a:ext cx="4973437" cy="113396"/>
          </a:xfrm>
          <a:prstGeom prst="rect">
            <a:avLst/>
          </a:prstGeom>
        </p:spPr>
      </p:pic>
      <p:sp>
        <p:nvSpPr>
          <p:cNvPr id="14" name="Content Placeholder 2"/>
          <p:cNvSpPr>
            <a:spLocks noGrp="1" noChangeAspect="1"/>
          </p:cNvSpPr>
          <p:nvPr>
            <p:ph idx="1"/>
          </p:nvPr>
        </p:nvSpPr>
        <p:spPr>
          <a:xfrm>
            <a:off x="6115353" y="623882"/>
            <a:ext cx="5767009" cy="5114516"/>
          </a:xfrm>
        </p:spPr>
        <p:txBody>
          <a:bodyPr>
            <a:normAutofit/>
          </a:bodyPr>
          <a:lstStyle>
            <a:lvl1pPr marL="457177" indent="-457177">
              <a:spcBef>
                <a:spcPts val="0"/>
              </a:spcBef>
              <a:buFont typeface="Arial" panose="020B0604020202020204" pitchFamily="34" charset="0"/>
              <a:buChar char="•"/>
              <a:defRPr sz="2933" baseline="0">
                <a:solidFill>
                  <a:schemeClr val="tx1"/>
                </a:solidFill>
                <a:latin typeface="Franklin Gothic Book"/>
              </a:defRPr>
            </a:lvl1pPr>
            <a:lvl2pPr marL="457177" indent="-457177">
              <a:spcBef>
                <a:spcPts val="0"/>
              </a:spcBef>
              <a:buFont typeface="Arial" panose="020B0604020202020204" pitchFamily="34" charset="0"/>
              <a:buChar char="•"/>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910121" indent="-457177">
              <a:spcBef>
                <a:spcPts val="0"/>
              </a:spcBef>
              <a:buFont typeface="Arial" panose="020B0604020202020204" pitchFamily="34" charset="0"/>
              <a:buChar char="•"/>
              <a:defRPr sz="2667"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vl6pPr marL="1219139" indent="-304784">
              <a:defRPr sz="2400">
                <a:latin typeface="Franklin Gothic Book" panose="020B0503020102020204" pitchFamily="34" charset="0"/>
              </a:defRPr>
            </a:lvl6pPr>
          </a:lstStyle>
          <a:p>
            <a:pPr lvl="0"/>
            <a:r>
              <a:rPr lang="en-US" dirty="0"/>
              <a:t>Edit Master text styles</a:t>
            </a:r>
          </a:p>
          <a:p>
            <a:pPr lvl="3"/>
            <a:r>
              <a:rPr lang="en-US" dirty="0"/>
              <a:t>Second level</a:t>
            </a:r>
          </a:p>
          <a:p>
            <a:pPr lvl="5"/>
            <a:r>
              <a:rPr lang="en-US" dirty="0"/>
              <a:t>Third level</a:t>
            </a:r>
          </a:p>
        </p:txBody>
      </p:sp>
      <p:sp>
        <p:nvSpPr>
          <p:cNvPr id="16" name="Rectangle 15"/>
          <p:cNvSpPr/>
          <p:nvPr/>
        </p:nvSpPr>
        <p:spPr>
          <a:xfrm>
            <a:off x="0" y="5970229"/>
            <a:ext cx="12192000" cy="88777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8" name="Picture 17" descr="ConnectWithUs_GreyBlu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1533" y="6326533"/>
            <a:ext cx="5372608" cy="292608"/>
          </a:xfrm>
          <a:prstGeom prst="rect">
            <a:avLst/>
          </a:prstGeom>
        </p:spPr>
      </p:pic>
      <p:pic>
        <p:nvPicPr>
          <p:cNvPr id="11" name="Picture 10"/>
          <p:cNvPicPr>
            <a:picLocks noChangeAspect="1"/>
          </p:cNvPicPr>
          <p:nvPr/>
        </p:nvPicPr>
        <p:blipFill>
          <a:blip r:embed="rId4"/>
          <a:stretch>
            <a:fillRect/>
          </a:stretch>
        </p:blipFill>
        <p:spPr>
          <a:xfrm>
            <a:off x="78783" y="5960636"/>
            <a:ext cx="2410183" cy="903819"/>
          </a:xfrm>
          <a:prstGeom prst="rect">
            <a:avLst/>
          </a:prstGeom>
        </p:spPr>
      </p:pic>
    </p:spTree>
    <p:extLst>
      <p:ext uri="{BB962C8B-B14F-4D97-AF65-F5344CB8AC3E}">
        <p14:creationId xmlns:p14="http://schemas.microsoft.com/office/powerpoint/2010/main" val="4284133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05_Three Content Category_b">
    <p:spTree>
      <p:nvGrpSpPr>
        <p:cNvPr id="1" name=""/>
        <p:cNvGrpSpPr/>
        <p:nvPr/>
      </p:nvGrpSpPr>
      <p:grpSpPr>
        <a:xfrm>
          <a:off x="0" y="0"/>
          <a:ext cx="0" cy="0"/>
          <a:chOff x="0" y="0"/>
          <a:chExt cx="0" cy="0"/>
        </a:xfrm>
      </p:grpSpPr>
      <p:sp>
        <p:nvSpPr>
          <p:cNvPr id="8" name="Title 1"/>
          <p:cNvSpPr>
            <a:spLocks noGrp="1" noChangeAspect="1"/>
          </p:cNvSpPr>
          <p:nvPr>
            <p:ph type="title"/>
          </p:nvPr>
        </p:nvSpPr>
        <p:spPr>
          <a:xfrm>
            <a:off x="178888" y="410547"/>
            <a:ext cx="5931125" cy="1720851"/>
          </a:xfrm>
          <a:noFill/>
        </p:spPr>
        <p:txBody>
          <a:bodyPr>
            <a:normAutofit/>
          </a:bodyPr>
          <a:lstStyle>
            <a:lvl1pPr algn="l">
              <a:defRPr sz="5067" baseline="0">
                <a:solidFill>
                  <a:schemeClr val="accent2"/>
                </a:solidFill>
                <a:latin typeface="Franklin Gothic Book"/>
              </a:defRPr>
            </a:lvl1pPr>
          </a:lstStyle>
          <a:p>
            <a:r>
              <a:rPr lang="en-US" dirty="0"/>
              <a:t>Click to edit Master title style</a:t>
            </a:r>
          </a:p>
        </p:txBody>
      </p:sp>
      <p:sp>
        <p:nvSpPr>
          <p:cNvPr id="9" name="Content Placeholder 2"/>
          <p:cNvSpPr>
            <a:spLocks noGrp="1" noChangeAspect="1"/>
          </p:cNvSpPr>
          <p:nvPr>
            <p:ph idx="1"/>
          </p:nvPr>
        </p:nvSpPr>
        <p:spPr>
          <a:xfrm>
            <a:off x="6341533" y="410549"/>
            <a:ext cx="5668288" cy="5449377"/>
          </a:xfrm>
        </p:spPr>
        <p:txBody>
          <a:bodyPr>
            <a:normAutofit/>
          </a:bodyPr>
          <a:lstStyle>
            <a:lvl1pPr marL="457177" indent="-457177">
              <a:spcBef>
                <a:spcPts val="0"/>
              </a:spcBef>
              <a:buFont typeface="Arial" panose="020B0604020202020204" pitchFamily="34" charset="0"/>
              <a:buChar char="•"/>
              <a:defRPr sz="2933" baseline="0">
                <a:solidFill>
                  <a:schemeClr val="tx1"/>
                </a:solidFill>
                <a:latin typeface="Franklin Gothic Book"/>
              </a:defRPr>
            </a:lvl1pPr>
            <a:lvl2pPr marL="457177" indent="-457177">
              <a:spcBef>
                <a:spcPts val="0"/>
              </a:spcBef>
              <a:buFont typeface="Arial" panose="020B0604020202020204" pitchFamily="34" charset="0"/>
              <a:buChar char="•"/>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910121" indent="-457177">
              <a:spcBef>
                <a:spcPts val="0"/>
              </a:spcBef>
              <a:buFont typeface="Arial" panose="020B0604020202020204" pitchFamily="34" charset="0"/>
              <a:buChar char="•"/>
              <a:defRPr sz="2667"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vl6pPr marL="1219139" indent="-304784">
              <a:defRPr sz="2400">
                <a:latin typeface="Franklin Gothic Book" panose="020B0503020102020204" pitchFamily="34" charset="0"/>
              </a:defRPr>
            </a:lvl6pPr>
          </a:lstStyle>
          <a:p>
            <a:pPr lvl="0"/>
            <a:r>
              <a:rPr lang="en-US" dirty="0"/>
              <a:t>Edit Master text styles</a:t>
            </a:r>
          </a:p>
          <a:p>
            <a:pPr lvl="3"/>
            <a:r>
              <a:rPr lang="en-US" dirty="0"/>
              <a:t>Second level</a:t>
            </a:r>
          </a:p>
          <a:p>
            <a:pPr lvl="5"/>
            <a:r>
              <a:rPr lang="en-US" dirty="0"/>
              <a:t>Third level</a:t>
            </a:r>
          </a:p>
        </p:txBody>
      </p:sp>
      <p:sp>
        <p:nvSpPr>
          <p:cNvPr id="10" name="Text Placeholder 32"/>
          <p:cNvSpPr>
            <a:spLocks noGrp="1"/>
          </p:cNvSpPr>
          <p:nvPr>
            <p:ph type="body" sz="quarter" idx="26"/>
          </p:nvPr>
        </p:nvSpPr>
        <p:spPr>
          <a:xfrm>
            <a:off x="431800" y="2395290"/>
            <a:ext cx="5678213" cy="922407"/>
          </a:xfrm>
        </p:spPr>
        <p:txBody>
          <a:bodyPr/>
          <a:lstStyle>
            <a:lvl1pPr marL="0" indent="0">
              <a:buNone/>
              <a:defRPr sz="2400" b="0">
                <a:latin typeface="Franklin Gothic Book" panose="020B0503020102020204" pitchFamily="34" charset="0"/>
              </a:defRPr>
            </a:lvl1pPr>
            <a:lvl2pPr marL="380982" indent="-380982">
              <a:buFont typeface="Arial" panose="020B0604020202020204" pitchFamily="34" charset="0"/>
              <a:buChar char="•"/>
              <a:defRPr sz="1867">
                <a:latin typeface="Franklin Gothic Book" panose="020B0503020102020204" pitchFamily="34" charset="0"/>
              </a:defRPr>
            </a:lvl2pPr>
          </a:lstStyle>
          <a:p>
            <a:pPr lvl="0"/>
            <a:r>
              <a:rPr lang="en-US" dirty="0"/>
              <a:t>Edit Master text styles</a:t>
            </a:r>
          </a:p>
          <a:p>
            <a:pPr lvl="1"/>
            <a:r>
              <a:rPr lang="en-US" dirty="0"/>
              <a:t>Second level</a:t>
            </a:r>
          </a:p>
        </p:txBody>
      </p:sp>
      <p:sp>
        <p:nvSpPr>
          <p:cNvPr id="12" name="Rectangle 11"/>
          <p:cNvSpPr>
            <a:spLocks/>
          </p:cNvSpPr>
          <p:nvPr/>
        </p:nvSpPr>
        <p:spPr>
          <a:xfrm>
            <a:off x="186209" y="2403296"/>
            <a:ext cx="60959"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 Placeholder 32"/>
          <p:cNvSpPr>
            <a:spLocks noGrp="1"/>
          </p:cNvSpPr>
          <p:nvPr>
            <p:ph type="body" sz="quarter" idx="27"/>
          </p:nvPr>
        </p:nvSpPr>
        <p:spPr>
          <a:xfrm>
            <a:off x="431800" y="3597021"/>
            <a:ext cx="5678213" cy="913408"/>
          </a:xfrm>
        </p:spPr>
        <p:txBody>
          <a:bodyPr/>
          <a:lstStyle>
            <a:lvl1pPr marL="0" indent="0">
              <a:buNone/>
              <a:defRPr sz="2400" b="0"/>
            </a:lvl1pPr>
            <a:lvl2pPr marL="380982" indent="-380982">
              <a:buFont typeface="Arial" panose="020B0604020202020204" pitchFamily="34" charset="0"/>
              <a:buChar char="•"/>
              <a:defRPr sz="1867">
                <a:latin typeface="Franklin Gothic Book" panose="020B0503020102020204" pitchFamily="34" charset="0"/>
              </a:defRPr>
            </a:lvl2pPr>
          </a:lstStyle>
          <a:p>
            <a:pPr lvl="0"/>
            <a:r>
              <a:rPr lang="en-US" dirty="0"/>
              <a:t>Edit Master text styles</a:t>
            </a:r>
          </a:p>
          <a:p>
            <a:pPr lvl="1"/>
            <a:r>
              <a:rPr lang="en-US" dirty="0"/>
              <a:t>Second level</a:t>
            </a:r>
          </a:p>
        </p:txBody>
      </p:sp>
      <p:sp>
        <p:nvSpPr>
          <p:cNvPr id="14" name="Rectangle 13"/>
          <p:cNvSpPr>
            <a:spLocks/>
          </p:cNvSpPr>
          <p:nvPr/>
        </p:nvSpPr>
        <p:spPr>
          <a:xfrm>
            <a:off x="186207" y="3596029"/>
            <a:ext cx="60959" cy="91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Text Placeholder 32"/>
          <p:cNvSpPr>
            <a:spLocks noGrp="1"/>
          </p:cNvSpPr>
          <p:nvPr>
            <p:ph type="body" sz="quarter" idx="28"/>
          </p:nvPr>
        </p:nvSpPr>
        <p:spPr>
          <a:xfrm>
            <a:off x="431800" y="4790784"/>
            <a:ext cx="5678213" cy="912379"/>
          </a:xfrm>
        </p:spPr>
        <p:txBody>
          <a:bodyPr/>
          <a:lstStyle>
            <a:lvl1pPr marL="0" indent="0">
              <a:buNone/>
              <a:defRPr sz="2400" b="0"/>
            </a:lvl1pPr>
            <a:lvl2pPr marL="457177" indent="-457177">
              <a:buFont typeface="Arial" panose="020B0604020202020204" pitchFamily="34" charset="0"/>
              <a:buChar char="•"/>
              <a:defRPr sz="1867">
                <a:latin typeface="Franklin Gothic Book" panose="020B0503020102020204" pitchFamily="34" charset="0"/>
              </a:defRPr>
            </a:lvl2pPr>
          </a:lstStyle>
          <a:p>
            <a:pPr lvl="0"/>
            <a:r>
              <a:rPr lang="en-US" dirty="0"/>
              <a:t>Edit Master text styles</a:t>
            </a:r>
          </a:p>
          <a:p>
            <a:pPr lvl="1"/>
            <a:r>
              <a:rPr lang="en-US" dirty="0"/>
              <a:t>Second level</a:t>
            </a:r>
          </a:p>
        </p:txBody>
      </p:sp>
      <p:sp>
        <p:nvSpPr>
          <p:cNvPr id="18" name="Rectangle 17"/>
          <p:cNvSpPr>
            <a:spLocks/>
          </p:cNvSpPr>
          <p:nvPr/>
        </p:nvSpPr>
        <p:spPr>
          <a:xfrm>
            <a:off x="186206" y="4788763"/>
            <a:ext cx="60959" cy="914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1" name="Picture 20" descr="ThinShearedLines_BlueRedYellow.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0933"/>
            <a:ext cx="12192000" cy="105664"/>
          </a:xfrm>
          <a:prstGeom prst="rect">
            <a:avLst/>
          </a:prstGeom>
        </p:spPr>
      </p:pic>
      <p:sp>
        <p:nvSpPr>
          <p:cNvPr id="17" name="Rectangle 16"/>
          <p:cNvSpPr/>
          <p:nvPr/>
        </p:nvSpPr>
        <p:spPr>
          <a:xfrm>
            <a:off x="0" y="5970229"/>
            <a:ext cx="12192000" cy="88777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20" name="Picture 19" descr="ConnectWithUs_GreyBlu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1533" y="6326533"/>
            <a:ext cx="5372608" cy="292608"/>
          </a:xfrm>
          <a:prstGeom prst="rect">
            <a:avLst/>
          </a:prstGeom>
        </p:spPr>
      </p:pic>
      <p:pic>
        <p:nvPicPr>
          <p:cNvPr id="15" name="Picture 14"/>
          <p:cNvPicPr>
            <a:picLocks noChangeAspect="1"/>
          </p:cNvPicPr>
          <p:nvPr/>
        </p:nvPicPr>
        <p:blipFill>
          <a:blip r:embed="rId4"/>
          <a:stretch>
            <a:fillRect/>
          </a:stretch>
        </p:blipFill>
        <p:spPr>
          <a:xfrm>
            <a:off x="78783" y="5960636"/>
            <a:ext cx="2410183" cy="903819"/>
          </a:xfrm>
          <a:prstGeom prst="rect">
            <a:avLst/>
          </a:prstGeom>
        </p:spPr>
      </p:pic>
    </p:spTree>
    <p:extLst>
      <p:ext uri="{BB962C8B-B14F-4D97-AF65-F5344CB8AC3E}">
        <p14:creationId xmlns:p14="http://schemas.microsoft.com/office/powerpoint/2010/main" val="37608805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06_Five Content Category_b">
    <p:spTree>
      <p:nvGrpSpPr>
        <p:cNvPr id="1" name=""/>
        <p:cNvGrpSpPr/>
        <p:nvPr/>
      </p:nvGrpSpPr>
      <p:grpSpPr>
        <a:xfrm>
          <a:off x="0" y="0"/>
          <a:ext cx="0" cy="0"/>
          <a:chOff x="0" y="0"/>
          <a:chExt cx="0" cy="0"/>
        </a:xfrm>
      </p:grpSpPr>
      <p:sp>
        <p:nvSpPr>
          <p:cNvPr id="8" name="Title 1"/>
          <p:cNvSpPr>
            <a:spLocks noGrp="1" noChangeAspect="1"/>
          </p:cNvSpPr>
          <p:nvPr>
            <p:ph type="title"/>
          </p:nvPr>
        </p:nvSpPr>
        <p:spPr>
          <a:xfrm>
            <a:off x="178888" y="410547"/>
            <a:ext cx="5931125" cy="1720851"/>
          </a:xfrm>
          <a:noFill/>
        </p:spPr>
        <p:txBody>
          <a:bodyPr>
            <a:normAutofit/>
          </a:bodyPr>
          <a:lstStyle>
            <a:lvl1pPr algn="l">
              <a:defRPr sz="5067" baseline="0">
                <a:solidFill>
                  <a:schemeClr val="accent2"/>
                </a:solidFill>
                <a:latin typeface="Franklin Gothic Book"/>
              </a:defRPr>
            </a:lvl1pPr>
          </a:lstStyle>
          <a:p>
            <a:r>
              <a:rPr lang="en-US" dirty="0"/>
              <a:t>Click to edit Master title style</a:t>
            </a:r>
          </a:p>
        </p:txBody>
      </p:sp>
      <p:sp>
        <p:nvSpPr>
          <p:cNvPr id="9" name="Content Placeholder 2"/>
          <p:cNvSpPr>
            <a:spLocks noGrp="1" noChangeAspect="1"/>
          </p:cNvSpPr>
          <p:nvPr>
            <p:ph idx="1"/>
          </p:nvPr>
        </p:nvSpPr>
        <p:spPr>
          <a:xfrm>
            <a:off x="6341533" y="410549"/>
            <a:ext cx="5668288" cy="5449377"/>
          </a:xfrm>
        </p:spPr>
        <p:txBody>
          <a:bodyPr>
            <a:normAutofit/>
          </a:bodyPr>
          <a:lstStyle>
            <a:lvl1pPr marL="457177" indent="-457177">
              <a:spcBef>
                <a:spcPts val="0"/>
              </a:spcBef>
              <a:buFont typeface="Arial" panose="020B0604020202020204" pitchFamily="34" charset="0"/>
              <a:buChar char="•"/>
              <a:defRPr sz="2933" baseline="0">
                <a:solidFill>
                  <a:schemeClr val="tx1"/>
                </a:solidFill>
                <a:latin typeface="Franklin Gothic Book"/>
              </a:defRPr>
            </a:lvl1pPr>
            <a:lvl2pPr marL="457177" indent="-457177">
              <a:spcBef>
                <a:spcPts val="0"/>
              </a:spcBef>
              <a:buFont typeface="Arial" panose="020B0604020202020204" pitchFamily="34" charset="0"/>
              <a:buChar char="•"/>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910121" indent="-457177">
              <a:spcBef>
                <a:spcPts val="0"/>
              </a:spcBef>
              <a:buFont typeface="Arial" panose="020B0604020202020204" pitchFamily="34" charset="0"/>
              <a:buChar char="•"/>
              <a:defRPr sz="2667"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vl6pPr marL="1219139" indent="-304784">
              <a:defRPr sz="2400">
                <a:latin typeface="Franklin Gothic Book" panose="020B0503020102020204" pitchFamily="34" charset="0"/>
              </a:defRPr>
            </a:lvl6pPr>
          </a:lstStyle>
          <a:p>
            <a:pPr lvl="0"/>
            <a:r>
              <a:rPr lang="en-US" dirty="0"/>
              <a:t>Edit Master text styles</a:t>
            </a:r>
          </a:p>
          <a:p>
            <a:pPr lvl="3"/>
            <a:r>
              <a:rPr lang="en-US" dirty="0"/>
              <a:t>Second level</a:t>
            </a:r>
          </a:p>
          <a:p>
            <a:pPr lvl="5"/>
            <a:r>
              <a:rPr lang="en-US" dirty="0"/>
              <a:t>Third level</a:t>
            </a:r>
          </a:p>
        </p:txBody>
      </p:sp>
      <p:sp>
        <p:nvSpPr>
          <p:cNvPr id="10" name="Text Placeholder 32"/>
          <p:cNvSpPr>
            <a:spLocks noGrp="1"/>
          </p:cNvSpPr>
          <p:nvPr>
            <p:ph type="body" sz="quarter" idx="26"/>
          </p:nvPr>
        </p:nvSpPr>
        <p:spPr>
          <a:xfrm>
            <a:off x="431800" y="2248481"/>
            <a:ext cx="5678213" cy="721732"/>
          </a:xfrm>
        </p:spPr>
        <p:txBody>
          <a:bodyPr/>
          <a:lstStyle>
            <a:lvl1pPr marL="0" indent="0">
              <a:buNone/>
              <a:defRPr sz="2400" b="0">
                <a:latin typeface="Franklin Gothic Book" panose="020B0503020102020204" pitchFamily="34" charset="0"/>
              </a:defRPr>
            </a:lvl1pPr>
            <a:lvl2pPr marL="380982" indent="-380982">
              <a:buFont typeface="Arial" panose="020B0604020202020204" pitchFamily="34" charset="0"/>
              <a:buChar char="•"/>
              <a:defRPr sz="1867">
                <a:latin typeface="Franklin Gothic Book" panose="020B0503020102020204" pitchFamily="34" charset="0"/>
              </a:defRPr>
            </a:lvl2pPr>
          </a:lstStyle>
          <a:p>
            <a:pPr lvl="0"/>
            <a:r>
              <a:rPr lang="en-US" dirty="0"/>
              <a:t>Edit Master text styles</a:t>
            </a:r>
          </a:p>
          <a:p>
            <a:pPr lvl="1"/>
            <a:r>
              <a:rPr lang="en-US" dirty="0"/>
              <a:t>Second level</a:t>
            </a:r>
          </a:p>
        </p:txBody>
      </p:sp>
      <p:sp>
        <p:nvSpPr>
          <p:cNvPr id="12" name="Rectangle 11"/>
          <p:cNvSpPr>
            <a:spLocks/>
          </p:cNvSpPr>
          <p:nvPr/>
        </p:nvSpPr>
        <p:spPr>
          <a:xfrm>
            <a:off x="186209" y="2248480"/>
            <a:ext cx="60959" cy="731520"/>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 Placeholder 32"/>
          <p:cNvSpPr>
            <a:spLocks noGrp="1"/>
          </p:cNvSpPr>
          <p:nvPr>
            <p:ph type="body" sz="quarter" idx="27"/>
          </p:nvPr>
        </p:nvSpPr>
        <p:spPr>
          <a:xfrm>
            <a:off x="431800" y="3203811"/>
            <a:ext cx="5678213" cy="735097"/>
          </a:xfrm>
        </p:spPr>
        <p:txBody>
          <a:bodyPr/>
          <a:lstStyle>
            <a:lvl1pPr marL="0" indent="0">
              <a:buNone/>
              <a:defRPr sz="2400" b="0"/>
            </a:lvl1pPr>
            <a:lvl2pPr marL="380982" indent="-380982">
              <a:buFont typeface="Arial" panose="020B0604020202020204" pitchFamily="34" charset="0"/>
              <a:buChar char="•"/>
              <a:defRPr sz="1867">
                <a:latin typeface="Franklin Gothic Book" panose="020B0503020102020204" pitchFamily="34" charset="0"/>
              </a:defRPr>
            </a:lvl2pPr>
          </a:lstStyle>
          <a:p>
            <a:pPr lvl="0"/>
            <a:r>
              <a:rPr lang="en-US" dirty="0"/>
              <a:t>Edit Master text styles</a:t>
            </a:r>
          </a:p>
          <a:p>
            <a:pPr lvl="1"/>
            <a:r>
              <a:rPr lang="en-US" dirty="0"/>
              <a:t>Second level</a:t>
            </a:r>
          </a:p>
        </p:txBody>
      </p:sp>
      <p:sp>
        <p:nvSpPr>
          <p:cNvPr id="14" name="Rectangle 13"/>
          <p:cNvSpPr>
            <a:spLocks/>
          </p:cNvSpPr>
          <p:nvPr/>
        </p:nvSpPr>
        <p:spPr>
          <a:xfrm>
            <a:off x="186207" y="3207388"/>
            <a:ext cx="60959" cy="731520"/>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Text Placeholder 32"/>
          <p:cNvSpPr>
            <a:spLocks noGrp="1"/>
          </p:cNvSpPr>
          <p:nvPr>
            <p:ph type="body" sz="quarter" idx="28"/>
          </p:nvPr>
        </p:nvSpPr>
        <p:spPr>
          <a:xfrm>
            <a:off x="431800" y="4166296"/>
            <a:ext cx="5678213" cy="731520"/>
          </a:xfrm>
        </p:spPr>
        <p:txBody>
          <a:bodyPr/>
          <a:lstStyle>
            <a:lvl1pPr marL="0" indent="0">
              <a:buNone/>
              <a:defRPr sz="2400" b="0"/>
            </a:lvl1pPr>
            <a:lvl2pPr marL="457177" indent="-457177">
              <a:buFont typeface="Arial" panose="020B0604020202020204" pitchFamily="34" charset="0"/>
              <a:buChar char="•"/>
              <a:defRPr sz="1867">
                <a:latin typeface="Franklin Gothic Book" panose="020B0503020102020204" pitchFamily="34" charset="0"/>
              </a:defRPr>
            </a:lvl2pPr>
          </a:lstStyle>
          <a:p>
            <a:pPr lvl="0"/>
            <a:r>
              <a:rPr lang="en-US" dirty="0"/>
              <a:t>Edit Master text styles</a:t>
            </a:r>
          </a:p>
          <a:p>
            <a:pPr lvl="1"/>
            <a:r>
              <a:rPr lang="en-US" dirty="0"/>
              <a:t>Second level</a:t>
            </a:r>
          </a:p>
        </p:txBody>
      </p:sp>
      <p:sp>
        <p:nvSpPr>
          <p:cNvPr id="18" name="Rectangle 17"/>
          <p:cNvSpPr>
            <a:spLocks/>
          </p:cNvSpPr>
          <p:nvPr/>
        </p:nvSpPr>
        <p:spPr>
          <a:xfrm>
            <a:off x="186206" y="4166296"/>
            <a:ext cx="60959" cy="731520"/>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Text Placeholder 32"/>
          <p:cNvSpPr>
            <a:spLocks noGrp="1"/>
          </p:cNvSpPr>
          <p:nvPr>
            <p:ph type="body" sz="quarter" idx="29"/>
          </p:nvPr>
        </p:nvSpPr>
        <p:spPr>
          <a:xfrm>
            <a:off x="431800" y="5131415"/>
            <a:ext cx="5678213" cy="728511"/>
          </a:xfrm>
        </p:spPr>
        <p:txBody>
          <a:bodyPr/>
          <a:lstStyle>
            <a:lvl1pPr marL="0" indent="0">
              <a:buNone/>
              <a:defRPr sz="2400" b="0">
                <a:latin typeface="Franklin Gothic Book" panose="020B0503020102020204" pitchFamily="34" charset="0"/>
              </a:defRPr>
            </a:lvl1pPr>
            <a:lvl2pPr marL="457177" indent="-457177">
              <a:buFont typeface="Arial" panose="020B0604020202020204" pitchFamily="34" charset="0"/>
              <a:buChar char="•"/>
              <a:defRPr sz="1867">
                <a:latin typeface="Franklin Gothic Book" panose="020B0503020102020204" pitchFamily="34" charset="0"/>
              </a:defRPr>
            </a:lvl2pPr>
          </a:lstStyle>
          <a:p>
            <a:pPr lvl="0"/>
            <a:r>
              <a:rPr lang="en-US" dirty="0"/>
              <a:t>Edit Master text styles</a:t>
            </a:r>
          </a:p>
          <a:p>
            <a:pPr lvl="1"/>
            <a:r>
              <a:rPr lang="en-US" dirty="0"/>
              <a:t>Second level</a:t>
            </a:r>
          </a:p>
        </p:txBody>
      </p:sp>
      <p:sp>
        <p:nvSpPr>
          <p:cNvPr id="20" name="Rectangle 19"/>
          <p:cNvSpPr>
            <a:spLocks/>
          </p:cNvSpPr>
          <p:nvPr/>
        </p:nvSpPr>
        <p:spPr>
          <a:xfrm>
            <a:off x="178889" y="5128405"/>
            <a:ext cx="60959" cy="731520"/>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1" name="Picture 20" descr="ThinShearedLines_BlueRedYellow.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0933"/>
            <a:ext cx="12192000" cy="105664"/>
          </a:xfrm>
          <a:prstGeom prst="rect">
            <a:avLst/>
          </a:prstGeom>
        </p:spPr>
      </p:pic>
      <p:sp>
        <p:nvSpPr>
          <p:cNvPr id="17" name="Rectangle 16"/>
          <p:cNvSpPr/>
          <p:nvPr/>
        </p:nvSpPr>
        <p:spPr>
          <a:xfrm>
            <a:off x="0" y="5970229"/>
            <a:ext cx="12192000" cy="88777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23" name="Picture 22" descr="ConnectWithUs_GreyBlu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1533" y="6326533"/>
            <a:ext cx="5372608" cy="292608"/>
          </a:xfrm>
          <a:prstGeom prst="rect">
            <a:avLst/>
          </a:prstGeom>
        </p:spPr>
      </p:pic>
      <p:pic>
        <p:nvPicPr>
          <p:cNvPr id="24" name="Picture 23"/>
          <p:cNvPicPr>
            <a:picLocks noChangeAspect="1"/>
          </p:cNvPicPr>
          <p:nvPr/>
        </p:nvPicPr>
        <p:blipFill>
          <a:blip r:embed="rId4"/>
          <a:stretch>
            <a:fillRect/>
          </a:stretch>
        </p:blipFill>
        <p:spPr>
          <a:xfrm>
            <a:off x="78783" y="5960636"/>
            <a:ext cx="2410183" cy="903819"/>
          </a:xfrm>
          <a:prstGeom prst="rect">
            <a:avLst/>
          </a:prstGeom>
        </p:spPr>
      </p:pic>
    </p:spTree>
    <p:extLst>
      <p:ext uri="{BB962C8B-B14F-4D97-AF65-F5344CB8AC3E}">
        <p14:creationId xmlns:p14="http://schemas.microsoft.com/office/powerpoint/2010/main" val="34261598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07_Multi Content_b">
    <p:spTree>
      <p:nvGrpSpPr>
        <p:cNvPr id="1" name=""/>
        <p:cNvGrpSpPr/>
        <p:nvPr/>
      </p:nvGrpSpPr>
      <p:grpSpPr>
        <a:xfrm>
          <a:off x="0" y="0"/>
          <a:ext cx="0" cy="0"/>
          <a:chOff x="0" y="0"/>
          <a:chExt cx="0" cy="0"/>
        </a:xfrm>
      </p:grpSpPr>
      <p:sp>
        <p:nvSpPr>
          <p:cNvPr id="8" name="Title 1"/>
          <p:cNvSpPr>
            <a:spLocks noGrp="1" noChangeAspect="1"/>
          </p:cNvSpPr>
          <p:nvPr>
            <p:ph type="title"/>
          </p:nvPr>
        </p:nvSpPr>
        <p:spPr>
          <a:xfrm>
            <a:off x="535913" y="278851"/>
            <a:ext cx="5517657" cy="1537823"/>
          </a:xfrm>
        </p:spPr>
        <p:txBody>
          <a:bodyPr>
            <a:normAutofit/>
          </a:bodyPr>
          <a:lstStyle>
            <a:lvl1pPr algn="l">
              <a:defRPr sz="5067" baseline="0">
                <a:solidFill>
                  <a:schemeClr val="accent2"/>
                </a:solidFill>
                <a:latin typeface="Franklin Gothic Book"/>
              </a:defRPr>
            </a:lvl1pPr>
          </a:lstStyle>
          <a:p>
            <a:r>
              <a:rPr lang="en-US" dirty="0"/>
              <a:t>Click to edit Master title style</a:t>
            </a:r>
          </a:p>
        </p:txBody>
      </p:sp>
      <p:sp>
        <p:nvSpPr>
          <p:cNvPr id="12" name="Content Placeholder 3"/>
          <p:cNvSpPr>
            <a:spLocks noGrp="1"/>
          </p:cNvSpPr>
          <p:nvPr>
            <p:ph sz="quarter" idx="17"/>
          </p:nvPr>
        </p:nvSpPr>
        <p:spPr>
          <a:xfrm>
            <a:off x="6266453" y="278851"/>
            <a:ext cx="5324883" cy="5597755"/>
          </a:xfrm>
        </p:spPr>
        <p:txBody>
          <a:bodyPr>
            <a:normAutofit/>
          </a:bodyPr>
          <a:lstStyle>
            <a:lvl1pPr>
              <a:defRPr sz="3200">
                <a:latin typeface="Franklin Gothic Book" panose="020B0503020102020204" pitchFamily="34" charset="0"/>
              </a:defRPr>
            </a:lvl1pPr>
            <a:lvl2pPr marL="990551" indent="-380982">
              <a:buFont typeface="Courier New" panose="02070309020205020404" pitchFamily="49" charset="0"/>
              <a:buChar char="o"/>
              <a:defRPr sz="2667"/>
            </a:lvl2pPr>
            <a:lvl3pPr marL="1523962" indent="-304792">
              <a:buFont typeface="Arial" panose="020B0604020202020204" pitchFamily="34" charset="0"/>
              <a:buChar char="•"/>
              <a:defRPr sz="2400"/>
            </a:lvl3pPr>
            <a:lvl4pPr marL="2133547" indent="-304792">
              <a:buFont typeface="Courier New" panose="02070309020205020404" pitchFamily="49" charset="0"/>
              <a:buChar char="o"/>
              <a:defRPr sz="2133"/>
            </a:lvl4pPr>
            <a:lvl5pPr marL="2743131" indent="-304792">
              <a:buFont typeface="Arial" panose="020B0604020202020204" pitchFamily="34" charset="0"/>
              <a:buChar char="•"/>
              <a:defRPr sz="1867"/>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descr="ThinShearedLines_BlueRedYellow.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535912" y="1816668"/>
            <a:ext cx="5517659" cy="111312"/>
          </a:xfrm>
          <a:prstGeom prst="rect">
            <a:avLst/>
          </a:prstGeom>
        </p:spPr>
      </p:pic>
      <p:sp>
        <p:nvSpPr>
          <p:cNvPr id="14" name="Content Placeholder 3"/>
          <p:cNvSpPr>
            <a:spLocks noGrp="1"/>
          </p:cNvSpPr>
          <p:nvPr>
            <p:ph sz="quarter" idx="18"/>
          </p:nvPr>
        </p:nvSpPr>
        <p:spPr>
          <a:xfrm>
            <a:off x="535913" y="2222277"/>
            <a:ext cx="5517657" cy="3654328"/>
          </a:xfrm>
        </p:spPr>
        <p:txBody>
          <a:bodyPr>
            <a:normAutofit/>
          </a:bodyPr>
          <a:lstStyle>
            <a:lvl1pPr>
              <a:defRPr sz="3200">
                <a:latin typeface="Franklin Gothic Book" panose="020B0503020102020204" pitchFamily="34" charset="0"/>
              </a:defRPr>
            </a:lvl1pPr>
            <a:lvl2pPr marL="990551" indent="-380982">
              <a:buFont typeface="Courier New" panose="02070309020205020404" pitchFamily="49" charset="0"/>
              <a:buChar char="o"/>
              <a:defRPr sz="2667"/>
            </a:lvl2pPr>
            <a:lvl3pPr marL="1523962" indent="-304792">
              <a:buFont typeface="Arial" panose="020B0604020202020204" pitchFamily="34" charset="0"/>
              <a:buChar char="•"/>
              <a:defRPr sz="2400"/>
            </a:lvl3pPr>
            <a:lvl4pPr marL="2133547" indent="-304792">
              <a:buFont typeface="Courier New" panose="02070309020205020404" pitchFamily="49" charset="0"/>
              <a:buChar char="o"/>
              <a:defRPr sz="2133"/>
            </a:lvl4pPr>
            <a:lvl5pPr marL="2743131" indent="-304792">
              <a:buFont typeface="Arial" panose="020B0604020202020204" pitchFamily="34" charset="0"/>
              <a:buChar char="•"/>
              <a:defRPr sz="1867"/>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p:nvSpPr>
        <p:spPr>
          <a:xfrm>
            <a:off x="0" y="5970229"/>
            <a:ext cx="12192000" cy="88777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6" name="Picture 15" descr="ConnectWithUs_GreyBlu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1533" y="6326533"/>
            <a:ext cx="5372608" cy="292608"/>
          </a:xfrm>
          <a:prstGeom prst="rect">
            <a:avLst/>
          </a:prstGeom>
        </p:spPr>
      </p:pic>
      <p:pic>
        <p:nvPicPr>
          <p:cNvPr id="11" name="Picture 10"/>
          <p:cNvPicPr>
            <a:picLocks noChangeAspect="1"/>
          </p:cNvPicPr>
          <p:nvPr/>
        </p:nvPicPr>
        <p:blipFill>
          <a:blip r:embed="rId4"/>
          <a:stretch>
            <a:fillRect/>
          </a:stretch>
        </p:blipFill>
        <p:spPr>
          <a:xfrm>
            <a:off x="78783" y="5960636"/>
            <a:ext cx="2410183" cy="903819"/>
          </a:xfrm>
          <a:prstGeom prst="rect">
            <a:avLst/>
          </a:prstGeom>
        </p:spPr>
      </p:pic>
    </p:spTree>
    <p:extLst>
      <p:ext uri="{BB962C8B-B14F-4D97-AF65-F5344CB8AC3E}">
        <p14:creationId xmlns:p14="http://schemas.microsoft.com/office/powerpoint/2010/main" val="21051064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08_Three Boxed Content_b">
    <p:spTree>
      <p:nvGrpSpPr>
        <p:cNvPr id="1" name=""/>
        <p:cNvGrpSpPr/>
        <p:nvPr/>
      </p:nvGrpSpPr>
      <p:grpSpPr>
        <a:xfrm>
          <a:off x="0" y="0"/>
          <a:ext cx="0" cy="0"/>
          <a:chOff x="0" y="0"/>
          <a:chExt cx="0" cy="0"/>
        </a:xfrm>
      </p:grpSpPr>
      <p:pic>
        <p:nvPicPr>
          <p:cNvPr id="2" name="Picture 1"/>
          <p:cNvPicPr>
            <a:picLocks noChangeAspect="1"/>
          </p:cNvPicPr>
          <p:nvPr/>
        </p:nvPicPr>
        <p:blipFill>
          <a:blip r:embed="rId5"/>
          <a:stretch>
            <a:fillRect/>
          </a:stretch>
        </p:blipFill>
        <p:spPr>
          <a:xfrm>
            <a:off x="-1" y="1"/>
            <a:ext cx="12192000" cy="2136041"/>
          </a:xfrm>
          <a:prstGeom prst="rect">
            <a:avLst/>
          </a:prstGeom>
        </p:spPr>
      </p:pic>
      <p:sp>
        <p:nvSpPr>
          <p:cNvPr id="14" name="Title 1"/>
          <p:cNvSpPr>
            <a:spLocks noGrp="1"/>
          </p:cNvSpPr>
          <p:nvPr>
            <p:ph type="title"/>
          </p:nvPr>
        </p:nvSpPr>
        <p:spPr>
          <a:xfrm>
            <a:off x="1261242" y="414859"/>
            <a:ext cx="9669516" cy="1290639"/>
          </a:xfrm>
        </p:spPr>
        <p:txBody>
          <a:bodyPr>
            <a:normAutofit/>
          </a:bodyPr>
          <a:lstStyle>
            <a:lvl1pPr algn="ctr">
              <a:defRPr sz="5067" baseline="0">
                <a:solidFill>
                  <a:schemeClr val="bg1"/>
                </a:solidFill>
                <a:latin typeface="Franklin Gothic Book"/>
              </a:defRPr>
            </a:lvl1pPr>
          </a:lstStyle>
          <a:p>
            <a:r>
              <a:rPr lang="en-US" dirty="0"/>
              <a:t>Click to edit Master title style</a:t>
            </a:r>
          </a:p>
        </p:txBody>
      </p:sp>
      <p:pic>
        <p:nvPicPr>
          <p:cNvPr id="18" name="Picture 17" descr="ThinShearedLines_BlueRedYellow.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61243" y="1723489"/>
            <a:ext cx="9669516" cy="114009"/>
          </a:xfrm>
          <a:prstGeom prst="rect">
            <a:avLst/>
          </a:prstGeom>
        </p:spPr>
      </p:pic>
      <p:sp>
        <p:nvSpPr>
          <p:cNvPr id="19" name="Text Placeholder 23"/>
          <p:cNvSpPr>
            <a:spLocks noGrp="1" noChangeAspect="1"/>
          </p:cNvSpPr>
          <p:nvPr>
            <p:ph type="body" sz="quarter" idx="13"/>
            <p:custDataLst>
              <p:tags r:id="rId1"/>
            </p:custDataLst>
          </p:nvPr>
        </p:nvSpPr>
        <p:spPr>
          <a:xfrm>
            <a:off x="165543" y="3053517"/>
            <a:ext cx="3657600" cy="2819931"/>
          </a:xfrm>
        </p:spPr>
        <p:txBody>
          <a:bodyPr>
            <a:normAutofit/>
          </a:bodyPr>
          <a:lstStyle>
            <a:lvl1pPr>
              <a:defRPr sz="2667">
                <a:latin typeface="Franklin Gothic Book" panose="020B0503020102020204" pitchFamily="34" charset="0"/>
              </a:defRPr>
            </a:lvl1pPr>
            <a:lvl2pPr marL="990551" indent="-380982">
              <a:buFont typeface="Courier New" panose="02070309020205020404" pitchFamily="49" charset="0"/>
              <a:buChar char="o"/>
              <a:defRPr sz="2400">
                <a:latin typeface="Franklin Gothic Book" panose="020B0503020102020204" pitchFamily="34" charset="0"/>
              </a:defRPr>
            </a:lvl2pPr>
            <a:lvl3pPr marL="1600121" indent="-380982">
              <a:buFont typeface="Courier New" panose="02070309020205020404" pitchFamily="49" charset="0"/>
              <a:buChar char="o"/>
              <a:defRPr sz="2133">
                <a:latin typeface="Franklin Gothic Book" panose="020B0503020102020204" pitchFamily="34" charset="0"/>
              </a:defRPr>
            </a:lvl3pPr>
          </a:lstStyle>
          <a:p>
            <a:pPr lvl="0"/>
            <a:r>
              <a:rPr lang="en-US" dirty="0"/>
              <a:t>Edit Master text styles</a:t>
            </a:r>
          </a:p>
          <a:p>
            <a:pPr lvl="1"/>
            <a:r>
              <a:rPr lang="en-US" dirty="0"/>
              <a:t>Second level</a:t>
            </a:r>
          </a:p>
          <a:p>
            <a:pPr lvl="2"/>
            <a:r>
              <a:rPr lang="en-US" dirty="0"/>
              <a:t>Third level</a:t>
            </a:r>
          </a:p>
        </p:txBody>
      </p:sp>
      <p:sp>
        <p:nvSpPr>
          <p:cNvPr id="20" name="Text Placeholder 23"/>
          <p:cNvSpPr>
            <a:spLocks noGrp="1" noChangeAspect="1"/>
          </p:cNvSpPr>
          <p:nvPr>
            <p:ph type="body" sz="quarter" idx="14"/>
            <p:custDataLst>
              <p:tags r:id="rId2"/>
            </p:custDataLst>
          </p:nvPr>
        </p:nvSpPr>
        <p:spPr>
          <a:xfrm>
            <a:off x="4299388" y="3053517"/>
            <a:ext cx="3657600" cy="2819931"/>
          </a:xfrm>
        </p:spPr>
        <p:txBody>
          <a:bodyPr>
            <a:normAutofit/>
          </a:bodyPr>
          <a:lstStyle>
            <a:lvl1pPr>
              <a:defRPr sz="2667">
                <a:latin typeface="Franklin Gothic Book" panose="020B0503020102020204" pitchFamily="34" charset="0"/>
              </a:defRPr>
            </a:lvl1pPr>
            <a:lvl2pPr marL="990551" indent="-380982">
              <a:buFont typeface="Courier New" panose="02070309020205020404" pitchFamily="49" charset="0"/>
              <a:buChar char="o"/>
              <a:defRPr sz="2400">
                <a:latin typeface="Franklin Gothic Book" panose="020B0503020102020204" pitchFamily="34" charset="0"/>
              </a:defRPr>
            </a:lvl2pPr>
            <a:lvl3pPr marL="1600121" indent="-380982">
              <a:buFont typeface="Courier New" panose="02070309020205020404" pitchFamily="49" charset="0"/>
              <a:buChar char="o"/>
              <a:defRPr sz="2133">
                <a:latin typeface="Franklin Gothic Book" panose="020B0503020102020204" pitchFamily="34" charset="0"/>
              </a:defRPr>
            </a:lvl3pPr>
          </a:lstStyle>
          <a:p>
            <a:pPr lvl="0"/>
            <a:r>
              <a:rPr lang="en-US" dirty="0"/>
              <a:t>Edit Master text styles</a:t>
            </a:r>
          </a:p>
          <a:p>
            <a:pPr lvl="1"/>
            <a:r>
              <a:rPr lang="en-US" dirty="0"/>
              <a:t>Second level</a:t>
            </a:r>
          </a:p>
          <a:p>
            <a:pPr lvl="2"/>
            <a:r>
              <a:rPr lang="en-US" dirty="0"/>
              <a:t>Third level</a:t>
            </a:r>
          </a:p>
        </p:txBody>
      </p:sp>
      <p:sp>
        <p:nvSpPr>
          <p:cNvPr id="21" name="Text Placeholder 23"/>
          <p:cNvSpPr>
            <a:spLocks noGrp="1" noChangeAspect="1"/>
          </p:cNvSpPr>
          <p:nvPr>
            <p:ph type="body" sz="quarter" idx="16"/>
            <p:custDataLst>
              <p:tags r:id="rId3"/>
            </p:custDataLst>
          </p:nvPr>
        </p:nvSpPr>
        <p:spPr>
          <a:xfrm>
            <a:off x="8385139" y="3053517"/>
            <a:ext cx="3657600" cy="2819931"/>
          </a:xfrm>
        </p:spPr>
        <p:txBody>
          <a:bodyPr>
            <a:normAutofit/>
          </a:bodyPr>
          <a:lstStyle>
            <a:lvl1pPr>
              <a:defRPr sz="2667">
                <a:latin typeface="Franklin Gothic Book" panose="020B0503020102020204" pitchFamily="34" charset="0"/>
              </a:defRPr>
            </a:lvl1pPr>
            <a:lvl2pPr marL="990551" indent="-380982">
              <a:buFont typeface="Courier New" panose="02070309020205020404" pitchFamily="49" charset="0"/>
              <a:buChar char="o"/>
              <a:defRPr sz="2400">
                <a:latin typeface="Franklin Gothic Book" panose="020B0503020102020204" pitchFamily="34" charset="0"/>
              </a:defRPr>
            </a:lvl2pPr>
            <a:lvl3pPr marL="1523923" indent="-304784">
              <a:buFont typeface="Courier New" panose="02070309020205020404" pitchFamily="49" charset="0"/>
              <a:buChar char="o"/>
              <a:defRPr sz="2133">
                <a:latin typeface="Franklin Gothic Book" panose="020B0503020102020204" pitchFamily="34" charset="0"/>
              </a:defRPr>
            </a:lvl3pPr>
          </a:lstStyle>
          <a:p>
            <a:pPr lvl="0"/>
            <a:r>
              <a:rPr lang="en-US" dirty="0"/>
              <a:t>Edit Master text styles</a:t>
            </a:r>
          </a:p>
          <a:p>
            <a:pPr lvl="1"/>
            <a:r>
              <a:rPr lang="en-US" dirty="0"/>
              <a:t>Second level</a:t>
            </a:r>
          </a:p>
          <a:p>
            <a:pPr lvl="2"/>
            <a:r>
              <a:rPr lang="en-US" dirty="0"/>
              <a:t>Third level</a:t>
            </a:r>
          </a:p>
        </p:txBody>
      </p:sp>
      <p:sp>
        <p:nvSpPr>
          <p:cNvPr id="22" name="Text Placeholder 9"/>
          <p:cNvSpPr>
            <a:spLocks noGrp="1" noChangeAspect="1"/>
          </p:cNvSpPr>
          <p:nvPr>
            <p:ph type="body" sz="quarter" idx="17"/>
          </p:nvPr>
        </p:nvSpPr>
        <p:spPr>
          <a:xfrm>
            <a:off x="463994" y="2296811"/>
            <a:ext cx="3060700" cy="673100"/>
          </a:xfrm>
          <a:solidFill>
            <a:schemeClr val="accent1"/>
          </a:solidFill>
        </p:spPr>
        <p:txBody>
          <a:bodyPr>
            <a:noAutofit/>
          </a:bodyPr>
          <a:lstStyle>
            <a:lvl1pPr marL="0" indent="0" algn="ctr">
              <a:buNone/>
              <a:defRPr sz="2667" b="1">
                <a:solidFill>
                  <a:schemeClr val="bg1"/>
                </a:solidFill>
                <a:latin typeface="Franklin Gothic Book" panose="020B0503020102020204" pitchFamily="34" charset="0"/>
              </a:defRPr>
            </a:lvl1pPr>
            <a:lvl5pPr marL="2438278" indent="0">
              <a:buNone/>
              <a:defRPr/>
            </a:lvl5pPr>
          </a:lstStyle>
          <a:p>
            <a:pPr lvl="0"/>
            <a:r>
              <a:rPr lang="en-US" dirty="0"/>
              <a:t>Edit Master text styles</a:t>
            </a:r>
          </a:p>
        </p:txBody>
      </p:sp>
      <p:sp>
        <p:nvSpPr>
          <p:cNvPr id="23" name="Text Placeholder 9"/>
          <p:cNvSpPr>
            <a:spLocks noGrp="1" noChangeAspect="1"/>
          </p:cNvSpPr>
          <p:nvPr>
            <p:ph type="body" sz="quarter" idx="18"/>
          </p:nvPr>
        </p:nvSpPr>
        <p:spPr>
          <a:xfrm>
            <a:off x="4597839" y="2296371"/>
            <a:ext cx="3060700" cy="673100"/>
          </a:xfrm>
          <a:solidFill>
            <a:schemeClr val="accent2"/>
          </a:solidFill>
        </p:spPr>
        <p:txBody>
          <a:bodyPr>
            <a:noAutofit/>
          </a:bodyPr>
          <a:lstStyle>
            <a:lvl1pPr marL="0" indent="0" algn="ctr">
              <a:buNone/>
              <a:defRPr sz="2667" b="1">
                <a:solidFill>
                  <a:schemeClr val="bg1"/>
                </a:solidFill>
                <a:latin typeface="Franklin Gothic Book" panose="020B0503020102020204" pitchFamily="34" charset="0"/>
              </a:defRPr>
            </a:lvl1pPr>
            <a:lvl5pPr marL="2438278" indent="0">
              <a:buNone/>
              <a:defRPr/>
            </a:lvl5pPr>
          </a:lstStyle>
          <a:p>
            <a:pPr lvl="0"/>
            <a:r>
              <a:rPr lang="en-US" dirty="0"/>
              <a:t>Edit Master text styles</a:t>
            </a:r>
          </a:p>
        </p:txBody>
      </p:sp>
      <p:sp>
        <p:nvSpPr>
          <p:cNvPr id="24" name="Text Placeholder 9"/>
          <p:cNvSpPr>
            <a:spLocks noGrp="1" noChangeAspect="1"/>
          </p:cNvSpPr>
          <p:nvPr>
            <p:ph type="body" sz="quarter" idx="19"/>
          </p:nvPr>
        </p:nvSpPr>
        <p:spPr>
          <a:xfrm>
            <a:off x="8683591" y="2296370"/>
            <a:ext cx="3060700" cy="673100"/>
          </a:xfrm>
          <a:solidFill>
            <a:schemeClr val="accent4"/>
          </a:solidFill>
        </p:spPr>
        <p:txBody>
          <a:bodyPr>
            <a:noAutofit/>
          </a:bodyPr>
          <a:lstStyle>
            <a:lvl1pPr marL="0" indent="0" algn="ctr">
              <a:buNone/>
              <a:defRPr sz="2667" b="1">
                <a:solidFill>
                  <a:schemeClr val="bg1"/>
                </a:solidFill>
                <a:latin typeface="Franklin Gothic Book" panose="020B0503020102020204" pitchFamily="34" charset="0"/>
              </a:defRPr>
            </a:lvl1pPr>
            <a:lvl5pPr marL="2438278" indent="0">
              <a:buNone/>
              <a:defRPr/>
            </a:lvl5pPr>
          </a:lstStyle>
          <a:p>
            <a:pPr lvl="0"/>
            <a:r>
              <a:rPr lang="en-US" dirty="0"/>
              <a:t>Edit Master text styles</a:t>
            </a:r>
          </a:p>
        </p:txBody>
      </p:sp>
      <p:sp>
        <p:nvSpPr>
          <p:cNvPr id="16" name="Rectangle 15"/>
          <p:cNvSpPr/>
          <p:nvPr/>
        </p:nvSpPr>
        <p:spPr>
          <a:xfrm>
            <a:off x="0" y="5970229"/>
            <a:ext cx="12192000" cy="88777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25" name="Picture 24" descr="ConnectWithUs_GreyBlue.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41533" y="6326533"/>
            <a:ext cx="5372608" cy="292608"/>
          </a:xfrm>
          <a:prstGeom prst="rect">
            <a:avLst/>
          </a:prstGeom>
        </p:spPr>
      </p:pic>
      <p:pic>
        <p:nvPicPr>
          <p:cNvPr id="15" name="Picture 14"/>
          <p:cNvPicPr>
            <a:picLocks noChangeAspect="1"/>
          </p:cNvPicPr>
          <p:nvPr/>
        </p:nvPicPr>
        <p:blipFill>
          <a:blip r:embed="rId8"/>
          <a:stretch>
            <a:fillRect/>
          </a:stretch>
        </p:blipFill>
        <p:spPr>
          <a:xfrm>
            <a:off x="78783" y="5960636"/>
            <a:ext cx="2410183" cy="903819"/>
          </a:xfrm>
          <a:prstGeom prst="rect">
            <a:avLst/>
          </a:prstGeom>
        </p:spPr>
      </p:pic>
    </p:spTree>
    <p:extLst>
      <p:ext uri="{BB962C8B-B14F-4D97-AF65-F5344CB8AC3E}">
        <p14:creationId xmlns:p14="http://schemas.microsoft.com/office/powerpoint/2010/main" val="37018099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09_Transition Slide and Content_b">
    <p:spTree>
      <p:nvGrpSpPr>
        <p:cNvPr id="1" name=""/>
        <p:cNvGrpSpPr/>
        <p:nvPr/>
      </p:nvGrpSpPr>
      <p:grpSpPr>
        <a:xfrm>
          <a:off x="0" y="0"/>
          <a:ext cx="0" cy="0"/>
          <a:chOff x="0" y="0"/>
          <a:chExt cx="0" cy="0"/>
        </a:xfrm>
      </p:grpSpPr>
      <p:sp>
        <p:nvSpPr>
          <p:cNvPr id="12" name="Content Placeholder 3"/>
          <p:cNvSpPr>
            <a:spLocks noGrp="1"/>
          </p:cNvSpPr>
          <p:nvPr>
            <p:ph sz="quarter" idx="17"/>
          </p:nvPr>
        </p:nvSpPr>
        <p:spPr>
          <a:xfrm>
            <a:off x="7146375" y="278851"/>
            <a:ext cx="4567767" cy="5113400"/>
          </a:xfrm>
        </p:spPr>
        <p:txBody>
          <a:bodyPr>
            <a:normAutofit/>
          </a:bodyPr>
          <a:lstStyle>
            <a:lvl1pPr>
              <a:defRPr sz="3200">
                <a:latin typeface="Franklin Gothic Book" panose="020B0503020102020204" pitchFamily="34" charset="0"/>
              </a:defRPr>
            </a:lvl1pPr>
            <a:lvl2pPr marL="990551" indent="-380982">
              <a:buFont typeface="Arial" panose="020B0604020202020204" pitchFamily="34" charset="0"/>
              <a:buChar char="•"/>
              <a:defRPr sz="2400"/>
            </a:lvl2pPr>
          </a:lstStyle>
          <a:p>
            <a:pPr lvl="0"/>
            <a:r>
              <a:rPr lang="en-US" dirty="0"/>
              <a:t>Edit Master text styles</a:t>
            </a:r>
          </a:p>
          <a:p>
            <a:pPr lvl="1"/>
            <a:r>
              <a:rPr lang="en-US" dirty="0"/>
              <a:t>Second level</a:t>
            </a:r>
          </a:p>
        </p:txBody>
      </p:sp>
      <p:pic>
        <p:nvPicPr>
          <p:cNvPr id="13" name="Picture 12" descr="ThinShearedLines_BlueRedYellow.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V="1">
            <a:off x="817033" y="3826478"/>
            <a:ext cx="6096000" cy="105977"/>
          </a:xfrm>
          <a:prstGeom prst="rect">
            <a:avLst/>
          </a:prstGeom>
        </p:spPr>
      </p:pic>
      <p:sp>
        <p:nvSpPr>
          <p:cNvPr id="19" name="Title 1"/>
          <p:cNvSpPr>
            <a:spLocks noGrp="1" noChangeAspect="1"/>
          </p:cNvSpPr>
          <p:nvPr>
            <p:ph type="title"/>
          </p:nvPr>
        </p:nvSpPr>
        <p:spPr>
          <a:xfrm>
            <a:off x="817033" y="2214881"/>
            <a:ext cx="6096000" cy="1537823"/>
          </a:xfrm>
        </p:spPr>
        <p:txBody>
          <a:bodyPr>
            <a:normAutofit/>
          </a:bodyPr>
          <a:lstStyle>
            <a:lvl1pPr algn="l">
              <a:defRPr sz="5067" baseline="0">
                <a:solidFill>
                  <a:schemeClr val="accent2"/>
                </a:solidFill>
                <a:latin typeface="Franklin Gothic Book"/>
              </a:defRPr>
            </a:lvl1pPr>
          </a:lstStyle>
          <a:p>
            <a:r>
              <a:rPr lang="en-US" dirty="0"/>
              <a:t>Click to edit Master title style</a:t>
            </a:r>
          </a:p>
        </p:txBody>
      </p:sp>
      <p:sp>
        <p:nvSpPr>
          <p:cNvPr id="20" name="Text Placeholder 1"/>
          <p:cNvSpPr>
            <a:spLocks noGrp="1" noChangeAspect="1"/>
          </p:cNvSpPr>
          <p:nvPr>
            <p:ph type="body" sz="quarter" idx="14"/>
            <p:custDataLst>
              <p:tags r:id="rId1"/>
            </p:custDataLst>
          </p:nvPr>
        </p:nvSpPr>
        <p:spPr>
          <a:xfrm>
            <a:off x="817033" y="4650614"/>
            <a:ext cx="6096000" cy="741637"/>
          </a:xfrm>
        </p:spPr>
        <p:txBody>
          <a:bodyPr>
            <a:normAutofit/>
          </a:bodyPr>
          <a:lstStyle>
            <a:lvl1pPr marL="0" indent="0">
              <a:buNone/>
              <a:defRPr sz="2933">
                <a:latin typeface="Franklin Gothic Book" panose="020B0503020102020204" pitchFamily="34" charset="0"/>
              </a:defRPr>
            </a:lvl1pPr>
          </a:lstStyle>
          <a:p>
            <a:endParaRPr lang="en-US" dirty="0"/>
          </a:p>
        </p:txBody>
      </p:sp>
      <p:sp>
        <p:nvSpPr>
          <p:cNvPr id="21" name="Text Placeholder 2"/>
          <p:cNvSpPr>
            <a:spLocks noGrp="1" noChangeAspect="1"/>
          </p:cNvSpPr>
          <p:nvPr>
            <p:ph type="body" sz="quarter" idx="16"/>
            <p:custDataLst>
              <p:tags r:id="rId2"/>
            </p:custDataLst>
          </p:nvPr>
        </p:nvSpPr>
        <p:spPr>
          <a:xfrm>
            <a:off x="817033" y="4011322"/>
            <a:ext cx="6096000" cy="565517"/>
          </a:xfrm>
        </p:spPr>
        <p:txBody>
          <a:bodyPr>
            <a:noAutofit/>
          </a:bodyPr>
          <a:lstStyle>
            <a:lvl1pPr marL="0" indent="0">
              <a:buNone/>
              <a:defRPr sz="2933">
                <a:latin typeface="Franklin Gothic Book" panose="020B0503020102020204" pitchFamily="34" charset="0"/>
              </a:defRPr>
            </a:lvl1pPr>
          </a:lstStyle>
          <a:p>
            <a:endParaRPr lang="en-US" dirty="0"/>
          </a:p>
        </p:txBody>
      </p:sp>
      <p:sp>
        <p:nvSpPr>
          <p:cNvPr id="10" name="Rectangle 9"/>
          <p:cNvSpPr/>
          <p:nvPr/>
        </p:nvSpPr>
        <p:spPr>
          <a:xfrm>
            <a:off x="0" y="5970229"/>
            <a:ext cx="12192000" cy="88777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4" name="Picture 13" descr="ConnectWithUs_GreyBlu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41533" y="6326533"/>
            <a:ext cx="5372608" cy="292608"/>
          </a:xfrm>
          <a:prstGeom prst="rect">
            <a:avLst/>
          </a:prstGeom>
        </p:spPr>
      </p:pic>
      <p:pic>
        <p:nvPicPr>
          <p:cNvPr id="15" name="Picture 14"/>
          <p:cNvPicPr>
            <a:picLocks noChangeAspect="1"/>
          </p:cNvPicPr>
          <p:nvPr/>
        </p:nvPicPr>
        <p:blipFill>
          <a:blip r:embed="rId6"/>
          <a:stretch>
            <a:fillRect/>
          </a:stretch>
        </p:blipFill>
        <p:spPr>
          <a:xfrm>
            <a:off x="78783" y="5960636"/>
            <a:ext cx="2410183" cy="903819"/>
          </a:xfrm>
          <a:prstGeom prst="rect">
            <a:avLst/>
          </a:prstGeom>
        </p:spPr>
      </p:pic>
    </p:spTree>
    <p:extLst>
      <p:ext uri="{BB962C8B-B14F-4D97-AF65-F5344CB8AC3E}">
        <p14:creationId xmlns:p14="http://schemas.microsoft.com/office/powerpoint/2010/main" val="41481705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0_Single Content Banner_b">
    <p:spTree>
      <p:nvGrpSpPr>
        <p:cNvPr id="1" name=""/>
        <p:cNvGrpSpPr/>
        <p:nvPr/>
      </p:nvGrpSpPr>
      <p:grpSpPr>
        <a:xfrm>
          <a:off x="0" y="0"/>
          <a:ext cx="0" cy="0"/>
          <a:chOff x="0" y="0"/>
          <a:chExt cx="0" cy="0"/>
        </a:xfrm>
      </p:grpSpPr>
      <p:sp>
        <p:nvSpPr>
          <p:cNvPr id="8" name="Rectangle 7"/>
          <p:cNvSpPr/>
          <p:nvPr/>
        </p:nvSpPr>
        <p:spPr>
          <a:xfrm>
            <a:off x="0" y="5970229"/>
            <a:ext cx="12192000" cy="88777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7" name="Picture 16" descr="HeaderBar_BlueRedYellow.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90848"/>
            <a:ext cx="12192000" cy="585216"/>
          </a:xfrm>
          <a:prstGeom prst="rect">
            <a:avLst/>
          </a:prstGeom>
        </p:spPr>
      </p:pic>
      <p:pic>
        <p:nvPicPr>
          <p:cNvPr id="10" name="Picture 9" descr="ConnectWithUs_GreyBlu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1533" y="6326533"/>
            <a:ext cx="5372608" cy="292608"/>
          </a:xfrm>
          <a:prstGeom prst="rect">
            <a:avLst/>
          </a:prstGeom>
        </p:spPr>
      </p:pic>
      <p:sp>
        <p:nvSpPr>
          <p:cNvPr id="14" name="Title 1"/>
          <p:cNvSpPr>
            <a:spLocks noGrp="1"/>
          </p:cNvSpPr>
          <p:nvPr>
            <p:ph type="title"/>
          </p:nvPr>
        </p:nvSpPr>
        <p:spPr>
          <a:xfrm>
            <a:off x="1651000" y="1064683"/>
            <a:ext cx="9144000" cy="1290639"/>
          </a:xfrm>
        </p:spPr>
        <p:txBody>
          <a:bodyPr>
            <a:normAutofit/>
          </a:bodyPr>
          <a:lstStyle>
            <a:lvl1pPr algn="l">
              <a:defRPr sz="5067" baseline="0">
                <a:solidFill>
                  <a:schemeClr val="accent2"/>
                </a:solidFill>
                <a:latin typeface="Franklin Gothic Book"/>
              </a:defRPr>
            </a:lvl1pPr>
          </a:lstStyle>
          <a:p>
            <a:r>
              <a:rPr lang="en-US" dirty="0"/>
              <a:t>Click to edit Master title style</a:t>
            </a:r>
          </a:p>
        </p:txBody>
      </p:sp>
      <p:sp>
        <p:nvSpPr>
          <p:cNvPr id="15" name="Content Placeholder 2"/>
          <p:cNvSpPr>
            <a:spLocks noGrp="1"/>
          </p:cNvSpPr>
          <p:nvPr>
            <p:ph idx="1"/>
          </p:nvPr>
        </p:nvSpPr>
        <p:spPr>
          <a:xfrm>
            <a:off x="1651000" y="2613959"/>
            <a:ext cx="9144000" cy="2241551"/>
          </a:xfrm>
        </p:spPr>
        <p:txBody>
          <a:bodyPr>
            <a:normAutofit/>
          </a:bodyPr>
          <a:lstStyle>
            <a:lvl1pPr marL="0" indent="0">
              <a:spcBef>
                <a:spcPts val="0"/>
              </a:spcBef>
              <a:buFontTx/>
              <a:buNone/>
              <a:defRPr sz="2933" baseline="0">
                <a:solidFill>
                  <a:schemeClr val="tx1"/>
                </a:solidFill>
                <a:latin typeface="Franklin Gothic Book"/>
              </a:defRPr>
            </a:lvl1pPr>
            <a:lvl2pPr marL="0" indent="0">
              <a:spcBef>
                <a:spcPts val="0"/>
              </a:spcBef>
              <a:buFontTx/>
              <a:buNone/>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0" indent="0">
              <a:spcBef>
                <a:spcPts val="0"/>
              </a:spcBef>
              <a:buFontTx/>
              <a:buNone/>
              <a:defRPr sz="2933"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a:t>
            </a:r>
          </a:p>
        </p:txBody>
      </p:sp>
      <p:pic>
        <p:nvPicPr>
          <p:cNvPr id="11" name="Picture 10"/>
          <p:cNvPicPr>
            <a:picLocks noChangeAspect="1"/>
          </p:cNvPicPr>
          <p:nvPr/>
        </p:nvPicPr>
        <p:blipFill>
          <a:blip r:embed="rId4"/>
          <a:stretch>
            <a:fillRect/>
          </a:stretch>
        </p:blipFill>
        <p:spPr>
          <a:xfrm>
            <a:off x="78783" y="5960636"/>
            <a:ext cx="2410183" cy="903819"/>
          </a:xfrm>
          <a:prstGeom prst="rect">
            <a:avLst/>
          </a:prstGeom>
        </p:spPr>
      </p:pic>
    </p:spTree>
    <p:extLst>
      <p:ext uri="{BB962C8B-B14F-4D97-AF65-F5344CB8AC3E}">
        <p14:creationId xmlns:p14="http://schemas.microsoft.com/office/powerpoint/2010/main" val="10906873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11_Single Content_b">
    <p:spTree>
      <p:nvGrpSpPr>
        <p:cNvPr id="1" name=""/>
        <p:cNvGrpSpPr/>
        <p:nvPr/>
      </p:nvGrpSpPr>
      <p:grpSpPr>
        <a:xfrm>
          <a:off x="0" y="0"/>
          <a:ext cx="0" cy="0"/>
          <a:chOff x="0" y="0"/>
          <a:chExt cx="0" cy="0"/>
        </a:xfrm>
      </p:grpSpPr>
      <p:sp>
        <p:nvSpPr>
          <p:cNvPr id="2" name="Title 1"/>
          <p:cNvSpPr>
            <a:spLocks noGrp="1"/>
          </p:cNvSpPr>
          <p:nvPr>
            <p:ph type="title"/>
          </p:nvPr>
        </p:nvSpPr>
        <p:spPr>
          <a:xfrm>
            <a:off x="1651000" y="1064683"/>
            <a:ext cx="9144000" cy="1290639"/>
          </a:xfrm>
        </p:spPr>
        <p:txBody>
          <a:bodyPr>
            <a:normAutofit/>
          </a:bodyPr>
          <a:lstStyle>
            <a:lvl1pPr algn="l">
              <a:defRPr sz="5067" baseline="0">
                <a:solidFill>
                  <a:schemeClr val="accent2"/>
                </a:solidFill>
                <a:latin typeface="Franklin Gothic Book"/>
              </a:defRPr>
            </a:lvl1pPr>
          </a:lstStyle>
          <a:p>
            <a:r>
              <a:rPr lang="en-US" dirty="0"/>
              <a:t>Click to edit Master title style</a:t>
            </a:r>
          </a:p>
        </p:txBody>
      </p:sp>
      <p:sp>
        <p:nvSpPr>
          <p:cNvPr id="3" name="Content Placeholder 2"/>
          <p:cNvSpPr>
            <a:spLocks noGrp="1"/>
          </p:cNvSpPr>
          <p:nvPr>
            <p:ph idx="1"/>
          </p:nvPr>
        </p:nvSpPr>
        <p:spPr>
          <a:xfrm>
            <a:off x="1651000" y="2613959"/>
            <a:ext cx="9144000" cy="2241551"/>
          </a:xfrm>
        </p:spPr>
        <p:txBody>
          <a:bodyPr>
            <a:normAutofit/>
          </a:bodyPr>
          <a:lstStyle>
            <a:lvl1pPr marL="0" indent="0">
              <a:spcBef>
                <a:spcPts val="0"/>
              </a:spcBef>
              <a:buFontTx/>
              <a:buNone/>
              <a:defRPr sz="2933" baseline="0">
                <a:solidFill>
                  <a:schemeClr val="tx1"/>
                </a:solidFill>
                <a:latin typeface="Franklin Gothic Book"/>
              </a:defRPr>
            </a:lvl1pPr>
            <a:lvl2pPr marL="0" indent="0">
              <a:spcBef>
                <a:spcPts val="0"/>
              </a:spcBef>
              <a:buFontTx/>
              <a:buNone/>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0" indent="0">
              <a:spcBef>
                <a:spcPts val="0"/>
              </a:spcBef>
              <a:buFontTx/>
              <a:buNone/>
              <a:defRPr sz="2933"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a:t>
            </a:r>
          </a:p>
        </p:txBody>
      </p:sp>
      <p:sp>
        <p:nvSpPr>
          <p:cNvPr id="7" name="Rectangle 6"/>
          <p:cNvSpPr/>
          <p:nvPr/>
        </p:nvSpPr>
        <p:spPr>
          <a:xfrm>
            <a:off x="0" y="5970229"/>
            <a:ext cx="12192000" cy="88777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9" name="Picture 8" descr="ConnectWithUs_GreyBlu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1533" y="6326533"/>
            <a:ext cx="5372608" cy="292608"/>
          </a:xfrm>
          <a:prstGeom prst="rect">
            <a:avLst/>
          </a:prstGeom>
        </p:spPr>
      </p:pic>
      <p:pic>
        <p:nvPicPr>
          <p:cNvPr id="10" name="Picture 9"/>
          <p:cNvPicPr>
            <a:picLocks noChangeAspect="1"/>
          </p:cNvPicPr>
          <p:nvPr/>
        </p:nvPicPr>
        <p:blipFill>
          <a:blip r:embed="rId3"/>
          <a:stretch>
            <a:fillRect/>
          </a:stretch>
        </p:blipFill>
        <p:spPr>
          <a:xfrm>
            <a:off x="78783" y="5960636"/>
            <a:ext cx="2410183" cy="903819"/>
          </a:xfrm>
          <a:prstGeom prst="rect">
            <a:avLst/>
          </a:prstGeom>
        </p:spPr>
      </p:pic>
    </p:spTree>
    <p:extLst>
      <p:ext uri="{BB962C8B-B14F-4D97-AF65-F5344CB8AC3E}">
        <p14:creationId xmlns:p14="http://schemas.microsoft.com/office/powerpoint/2010/main" val="2794688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8DA91-2E13-49D8-9891-EC81A52462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BC0DC5-F9C1-4487-B872-64466967914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4519D8-9BA9-45FD-87CB-EDDF630E60B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7562393-A461-4E7C-8D0D-00CCB0ABBC1E}"/>
              </a:ext>
            </a:extLst>
          </p:cNvPr>
          <p:cNvSpPr>
            <a:spLocks noGrp="1"/>
          </p:cNvSpPr>
          <p:nvPr>
            <p:ph type="dt" sz="half" idx="10"/>
          </p:nvPr>
        </p:nvSpPr>
        <p:spPr/>
        <p:txBody>
          <a:bodyPr/>
          <a:lstStyle/>
          <a:p>
            <a:fld id="{74944B8F-7B57-4141-AE0F-E47B1B37688B}" type="datetimeFigureOut">
              <a:rPr lang="en-US" smtClean="0"/>
              <a:t>5/13/2019</a:t>
            </a:fld>
            <a:endParaRPr lang="en-US"/>
          </a:p>
        </p:txBody>
      </p:sp>
      <p:sp>
        <p:nvSpPr>
          <p:cNvPr id="6" name="Footer Placeholder 5">
            <a:extLst>
              <a:ext uri="{FF2B5EF4-FFF2-40B4-BE49-F238E27FC236}">
                <a16:creationId xmlns:a16="http://schemas.microsoft.com/office/drawing/2014/main" id="{036097E0-E1AD-418F-AC9D-CD9F12D7CF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82C6CB-973D-456F-AF23-7608DC5B3D44}"/>
              </a:ext>
            </a:extLst>
          </p:cNvPr>
          <p:cNvSpPr>
            <a:spLocks noGrp="1"/>
          </p:cNvSpPr>
          <p:nvPr>
            <p:ph type="sldNum" sz="quarter" idx="12"/>
          </p:nvPr>
        </p:nvSpPr>
        <p:spPr/>
        <p:txBody>
          <a:bodyPr/>
          <a:lstStyle/>
          <a:p>
            <a:fld id="{FA00E8BF-CC75-4538-B75F-BAC1A00B8308}" type="slidenum">
              <a:rPr lang="en-US" smtClean="0"/>
              <a:t>‹#›</a:t>
            </a:fld>
            <a:endParaRPr lang="en-US"/>
          </a:p>
        </p:txBody>
      </p:sp>
    </p:spTree>
    <p:extLst>
      <p:ext uri="{BB962C8B-B14F-4D97-AF65-F5344CB8AC3E}">
        <p14:creationId xmlns:p14="http://schemas.microsoft.com/office/powerpoint/2010/main" val="8579626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2_Double Content_b">
    <p:spTree>
      <p:nvGrpSpPr>
        <p:cNvPr id="1" name=""/>
        <p:cNvGrpSpPr/>
        <p:nvPr/>
      </p:nvGrpSpPr>
      <p:grpSpPr>
        <a:xfrm>
          <a:off x="0" y="0"/>
          <a:ext cx="0" cy="0"/>
          <a:chOff x="0" y="0"/>
          <a:chExt cx="0" cy="0"/>
        </a:xfrm>
      </p:grpSpPr>
      <p:sp>
        <p:nvSpPr>
          <p:cNvPr id="16" name="Title 1"/>
          <p:cNvSpPr>
            <a:spLocks noGrp="1"/>
          </p:cNvSpPr>
          <p:nvPr>
            <p:ph type="title"/>
          </p:nvPr>
        </p:nvSpPr>
        <p:spPr>
          <a:xfrm>
            <a:off x="1524000" y="458410"/>
            <a:ext cx="9144000" cy="1085911"/>
          </a:xfrm>
        </p:spPr>
        <p:txBody>
          <a:bodyPr>
            <a:normAutofit/>
          </a:bodyPr>
          <a:lstStyle>
            <a:lvl1pPr algn="ctr">
              <a:defRPr sz="5067" baseline="0">
                <a:solidFill>
                  <a:srgbClr val="D9531E"/>
                </a:solidFill>
                <a:latin typeface="Franklin Gothic Book"/>
              </a:defRPr>
            </a:lvl1pPr>
          </a:lstStyle>
          <a:p>
            <a:r>
              <a:rPr lang="en-US" dirty="0"/>
              <a:t>Click to edit Master title style</a:t>
            </a:r>
          </a:p>
        </p:txBody>
      </p:sp>
      <p:sp>
        <p:nvSpPr>
          <p:cNvPr id="18" name="Content Placeholder 2"/>
          <p:cNvSpPr>
            <a:spLocks noGrp="1"/>
          </p:cNvSpPr>
          <p:nvPr>
            <p:ph idx="10"/>
          </p:nvPr>
        </p:nvSpPr>
        <p:spPr>
          <a:xfrm>
            <a:off x="1524000" y="1663911"/>
            <a:ext cx="4453467" cy="3913931"/>
          </a:xfrm>
        </p:spPr>
        <p:txBody>
          <a:bodyPr>
            <a:normAutofit/>
          </a:bodyPr>
          <a:lstStyle>
            <a:lvl1pPr marL="0" indent="0">
              <a:spcBef>
                <a:spcPts val="0"/>
              </a:spcBef>
              <a:buFontTx/>
              <a:buNone/>
              <a:defRPr sz="2933" baseline="0">
                <a:solidFill>
                  <a:schemeClr val="tx1"/>
                </a:solidFill>
                <a:latin typeface="Franklin Gothic Book"/>
              </a:defRPr>
            </a:lvl1pPr>
            <a:lvl2pPr marL="0" indent="0">
              <a:spcBef>
                <a:spcPts val="0"/>
              </a:spcBef>
              <a:buFontTx/>
              <a:buNone/>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0" indent="0">
              <a:spcBef>
                <a:spcPts val="0"/>
              </a:spcBef>
              <a:buFontTx/>
              <a:buNone/>
              <a:defRPr sz="2933"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a:t>
            </a:r>
          </a:p>
        </p:txBody>
      </p:sp>
      <p:sp>
        <p:nvSpPr>
          <p:cNvPr id="19" name="Content Placeholder 2"/>
          <p:cNvSpPr>
            <a:spLocks noGrp="1"/>
          </p:cNvSpPr>
          <p:nvPr>
            <p:ph idx="11"/>
          </p:nvPr>
        </p:nvSpPr>
        <p:spPr>
          <a:xfrm>
            <a:off x="6214533" y="1663911"/>
            <a:ext cx="4453467" cy="3913931"/>
          </a:xfrm>
        </p:spPr>
        <p:txBody>
          <a:bodyPr>
            <a:normAutofit/>
          </a:bodyPr>
          <a:lstStyle>
            <a:lvl1pPr marL="0" indent="0">
              <a:spcBef>
                <a:spcPts val="0"/>
              </a:spcBef>
              <a:buFontTx/>
              <a:buNone/>
              <a:defRPr sz="2933" baseline="0">
                <a:solidFill>
                  <a:schemeClr val="tx1"/>
                </a:solidFill>
                <a:latin typeface="Franklin Gothic Book"/>
              </a:defRPr>
            </a:lvl1pPr>
            <a:lvl2pPr marL="0" indent="0">
              <a:spcBef>
                <a:spcPts val="0"/>
              </a:spcBef>
              <a:buFontTx/>
              <a:buNone/>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0" indent="0">
              <a:spcBef>
                <a:spcPts val="0"/>
              </a:spcBef>
              <a:buFontTx/>
              <a:buNone/>
              <a:defRPr sz="2933"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a:t>
            </a:r>
          </a:p>
        </p:txBody>
      </p:sp>
      <p:pic>
        <p:nvPicPr>
          <p:cNvPr id="20" name="Picture 19" descr="ThinShearedLines_BlueRedYellow.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0933"/>
            <a:ext cx="12192000" cy="105664"/>
          </a:xfrm>
          <a:prstGeom prst="rect">
            <a:avLst/>
          </a:prstGeom>
        </p:spPr>
      </p:pic>
      <p:sp>
        <p:nvSpPr>
          <p:cNvPr id="9" name="Rectangle 8"/>
          <p:cNvSpPr/>
          <p:nvPr/>
        </p:nvSpPr>
        <p:spPr>
          <a:xfrm>
            <a:off x="0" y="5970229"/>
            <a:ext cx="12192000" cy="88777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2" name="Picture 11" descr="ConnectWithUs_GreyBlu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1533" y="6326533"/>
            <a:ext cx="5372608" cy="292608"/>
          </a:xfrm>
          <a:prstGeom prst="rect">
            <a:avLst/>
          </a:prstGeom>
        </p:spPr>
      </p:pic>
      <p:pic>
        <p:nvPicPr>
          <p:cNvPr id="11" name="Picture 10"/>
          <p:cNvPicPr>
            <a:picLocks noChangeAspect="1"/>
          </p:cNvPicPr>
          <p:nvPr/>
        </p:nvPicPr>
        <p:blipFill>
          <a:blip r:embed="rId4"/>
          <a:stretch>
            <a:fillRect/>
          </a:stretch>
        </p:blipFill>
        <p:spPr>
          <a:xfrm>
            <a:off x="78783" y="5960636"/>
            <a:ext cx="2410183" cy="903819"/>
          </a:xfrm>
          <a:prstGeom prst="rect">
            <a:avLst/>
          </a:prstGeom>
        </p:spPr>
      </p:pic>
    </p:spTree>
    <p:extLst>
      <p:ext uri="{BB962C8B-B14F-4D97-AF65-F5344CB8AC3E}">
        <p14:creationId xmlns:p14="http://schemas.microsoft.com/office/powerpoint/2010/main" val="5195768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01_Title Slide_c">
    <p:spTree>
      <p:nvGrpSpPr>
        <p:cNvPr id="1" name=""/>
        <p:cNvGrpSpPr/>
        <p:nvPr/>
      </p:nvGrpSpPr>
      <p:grpSpPr>
        <a:xfrm>
          <a:off x="0" y="0"/>
          <a:ext cx="0" cy="0"/>
          <a:chOff x="0" y="0"/>
          <a:chExt cx="0" cy="0"/>
        </a:xfrm>
      </p:grpSpPr>
      <p:sp>
        <p:nvSpPr>
          <p:cNvPr id="10" name="Rectangle 9"/>
          <p:cNvSpPr/>
          <p:nvPr/>
        </p:nvSpPr>
        <p:spPr>
          <a:xfrm>
            <a:off x="0" y="1"/>
            <a:ext cx="12192000" cy="5970231"/>
          </a:xfrm>
          <a:prstGeom prst="rect">
            <a:avLst/>
          </a:pr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8" name="Rectangle 7"/>
          <p:cNvSpPr/>
          <p:nvPr/>
        </p:nvSpPr>
        <p:spPr>
          <a:xfrm>
            <a:off x="0" y="5970229"/>
            <a:ext cx="12192000" cy="88777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p:nvPr>
        </p:nvSpPr>
        <p:spPr>
          <a:xfrm>
            <a:off x="1464062" y="1947337"/>
            <a:ext cx="9525673" cy="1549399"/>
          </a:xfrm>
        </p:spPr>
        <p:txBody>
          <a:bodyPr>
            <a:noAutofit/>
          </a:bodyPr>
          <a:lstStyle>
            <a:lvl1pPr algn="l">
              <a:defRPr sz="5867">
                <a:solidFill>
                  <a:schemeClr val="bg1"/>
                </a:solidFill>
                <a:latin typeface="Franklin Gothic Book"/>
              </a:defRPr>
            </a:lvl1pPr>
          </a:lstStyle>
          <a:p>
            <a:r>
              <a:rPr lang="en-US" dirty="0"/>
              <a:t>Click to edit Master title style</a:t>
            </a:r>
          </a:p>
        </p:txBody>
      </p:sp>
      <p:sp>
        <p:nvSpPr>
          <p:cNvPr id="3" name="Subtitle 2"/>
          <p:cNvSpPr>
            <a:spLocks noGrp="1"/>
          </p:cNvSpPr>
          <p:nvPr>
            <p:ph type="subTitle" idx="1"/>
          </p:nvPr>
        </p:nvSpPr>
        <p:spPr>
          <a:xfrm>
            <a:off x="1464061" y="3496735"/>
            <a:ext cx="8611275" cy="857251"/>
          </a:xfrm>
        </p:spPr>
        <p:txBody>
          <a:bodyPr>
            <a:normAutofit/>
          </a:bodyPr>
          <a:lstStyle>
            <a:lvl1pPr marL="0" indent="0" algn="l">
              <a:buNone/>
              <a:defRPr sz="2933">
                <a:solidFill>
                  <a:schemeClr val="bg1"/>
                </a:solidFill>
                <a:latin typeface="Franklin Gothic Book"/>
                <a:cs typeface="Franklin Gothic Book"/>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
        <p:nvSpPr>
          <p:cNvPr id="9" name="Parallelogram 8"/>
          <p:cNvSpPr/>
          <p:nvPr/>
        </p:nvSpPr>
        <p:spPr>
          <a:xfrm flipH="1">
            <a:off x="1464061" y="1648495"/>
            <a:ext cx="991272" cy="60959"/>
          </a:xfrm>
          <a:prstGeom prst="parallelogram">
            <a:avLst/>
          </a:prstGeom>
          <a:solidFill>
            <a:srgbClr val="9FA6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21" name="Picture 20" descr="ConnectWithUs_BlueGre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1533" y="6275240"/>
            <a:ext cx="5372608" cy="292608"/>
          </a:xfrm>
          <a:prstGeom prst="rect">
            <a:avLst/>
          </a:prstGeom>
        </p:spPr>
      </p:pic>
      <p:pic>
        <p:nvPicPr>
          <p:cNvPr id="4" name="Picture 3" descr="ThinShearedLines_BlueYellowR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4652"/>
            <a:ext cx="12192000" cy="922528"/>
          </a:xfrm>
          <a:prstGeom prst="rect">
            <a:avLst/>
          </a:prstGeom>
        </p:spPr>
      </p:pic>
      <p:pic>
        <p:nvPicPr>
          <p:cNvPr id="11" name="Picture 10"/>
          <p:cNvPicPr>
            <a:picLocks noChangeAspect="1"/>
          </p:cNvPicPr>
          <p:nvPr/>
        </p:nvPicPr>
        <p:blipFill>
          <a:blip r:embed="rId4"/>
          <a:stretch>
            <a:fillRect/>
          </a:stretch>
        </p:blipFill>
        <p:spPr>
          <a:xfrm>
            <a:off x="78783" y="5960636"/>
            <a:ext cx="2410183" cy="903819"/>
          </a:xfrm>
          <a:prstGeom prst="rect">
            <a:avLst/>
          </a:prstGeom>
        </p:spPr>
      </p:pic>
    </p:spTree>
    <p:extLst>
      <p:ext uri="{BB962C8B-B14F-4D97-AF65-F5344CB8AC3E}">
        <p14:creationId xmlns:p14="http://schemas.microsoft.com/office/powerpoint/2010/main" val="33455403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02_Title Slide_c">
    <p:spTree>
      <p:nvGrpSpPr>
        <p:cNvPr id="1" name=""/>
        <p:cNvGrpSpPr/>
        <p:nvPr/>
      </p:nvGrpSpPr>
      <p:grpSpPr>
        <a:xfrm>
          <a:off x="0" y="0"/>
          <a:ext cx="0" cy="0"/>
          <a:chOff x="0" y="0"/>
          <a:chExt cx="0" cy="0"/>
        </a:xfrm>
      </p:grpSpPr>
      <p:sp>
        <p:nvSpPr>
          <p:cNvPr id="10" name="Rectangle 9"/>
          <p:cNvSpPr/>
          <p:nvPr/>
        </p:nvSpPr>
        <p:spPr>
          <a:xfrm>
            <a:off x="0" y="349251"/>
            <a:ext cx="12192000" cy="5620980"/>
          </a:xfrm>
          <a:prstGeom prst="rect">
            <a:avLst/>
          </a:pr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8" name="Rectangle 7"/>
          <p:cNvSpPr/>
          <p:nvPr/>
        </p:nvSpPr>
        <p:spPr>
          <a:xfrm>
            <a:off x="0" y="5970229"/>
            <a:ext cx="12192000" cy="88777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p:nvPr>
        </p:nvSpPr>
        <p:spPr>
          <a:xfrm>
            <a:off x="1464062" y="1947337"/>
            <a:ext cx="9525673" cy="1549399"/>
          </a:xfrm>
        </p:spPr>
        <p:txBody>
          <a:bodyPr>
            <a:noAutofit/>
          </a:bodyPr>
          <a:lstStyle>
            <a:lvl1pPr algn="l">
              <a:defRPr sz="5867">
                <a:solidFill>
                  <a:schemeClr val="bg1"/>
                </a:solidFill>
                <a:latin typeface="Franklin Gothic Book"/>
              </a:defRPr>
            </a:lvl1pPr>
          </a:lstStyle>
          <a:p>
            <a:r>
              <a:rPr lang="en-US" dirty="0"/>
              <a:t>Click to edit Master title style</a:t>
            </a:r>
          </a:p>
        </p:txBody>
      </p:sp>
      <p:sp>
        <p:nvSpPr>
          <p:cNvPr id="3" name="Subtitle 2"/>
          <p:cNvSpPr>
            <a:spLocks noGrp="1"/>
          </p:cNvSpPr>
          <p:nvPr>
            <p:ph type="subTitle" idx="1"/>
          </p:nvPr>
        </p:nvSpPr>
        <p:spPr>
          <a:xfrm>
            <a:off x="1464061" y="3496735"/>
            <a:ext cx="8611275" cy="857251"/>
          </a:xfrm>
        </p:spPr>
        <p:txBody>
          <a:bodyPr>
            <a:normAutofit/>
          </a:bodyPr>
          <a:lstStyle>
            <a:lvl1pPr marL="0" indent="0" algn="l">
              <a:buNone/>
              <a:defRPr sz="2933">
                <a:solidFill>
                  <a:schemeClr val="bg1"/>
                </a:solidFill>
                <a:latin typeface="Franklin Gothic Book"/>
                <a:cs typeface="Franklin Gothic Book"/>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
        <p:nvSpPr>
          <p:cNvPr id="9" name="Parallelogram 8"/>
          <p:cNvSpPr/>
          <p:nvPr/>
        </p:nvSpPr>
        <p:spPr>
          <a:xfrm flipH="1">
            <a:off x="1464061" y="1648495"/>
            <a:ext cx="991272" cy="60959"/>
          </a:xfrm>
          <a:prstGeom prst="parallelogram">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8" name="Picture 17" descr="HeaderBar_BlueRedYellow.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585216"/>
          </a:xfrm>
          <a:prstGeom prst="rect">
            <a:avLst/>
          </a:prstGeom>
        </p:spPr>
      </p:pic>
      <p:pic>
        <p:nvPicPr>
          <p:cNvPr id="21" name="Picture 20" descr="ConnectWithUs_BlueGre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1533" y="6275240"/>
            <a:ext cx="5372608" cy="292608"/>
          </a:xfrm>
          <a:prstGeom prst="rect">
            <a:avLst/>
          </a:prstGeom>
        </p:spPr>
      </p:pic>
      <p:pic>
        <p:nvPicPr>
          <p:cNvPr id="11" name="Picture 10"/>
          <p:cNvPicPr>
            <a:picLocks noChangeAspect="1"/>
          </p:cNvPicPr>
          <p:nvPr/>
        </p:nvPicPr>
        <p:blipFill>
          <a:blip r:embed="rId4"/>
          <a:stretch>
            <a:fillRect/>
          </a:stretch>
        </p:blipFill>
        <p:spPr>
          <a:xfrm>
            <a:off x="78783" y="5960636"/>
            <a:ext cx="2410183" cy="903819"/>
          </a:xfrm>
          <a:prstGeom prst="rect">
            <a:avLst/>
          </a:prstGeom>
        </p:spPr>
      </p:pic>
    </p:spTree>
    <p:extLst>
      <p:ext uri="{BB962C8B-B14F-4D97-AF65-F5344CB8AC3E}">
        <p14:creationId xmlns:p14="http://schemas.microsoft.com/office/powerpoint/2010/main" val="4452067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03_Title and Content_c">
    <p:spTree>
      <p:nvGrpSpPr>
        <p:cNvPr id="1" name=""/>
        <p:cNvGrpSpPr/>
        <p:nvPr/>
      </p:nvGrpSpPr>
      <p:grpSpPr>
        <a:xfrm>
          <a:off x="0" y="0"/>
          <a:ext cx="0" cy="0"/>
          <a:chOff x="0" y="0"/>
          <a:chExt cx="0" cy="0"/>
        </a:xfrm>
      </p:grpSpPr>
      <p:sp>
        <p:nvSpPr>
          <p:cNvPr id="2" name="Title 1"/>
          <p:cNvSpPr>
            <a:spLocks noGrp="1"/>
          </p:cNvSpPr>
          <p:nvPr>
            <p:ph type="title"/>
          </p:nvPr>
        </p:nvSpPr>
        <p:spPr>
          <a:xfrm>
            <a:off x="1651000" y="1377950"/>
            <a:ext cx="9144000" cy="1290639"/>
          </a:xfrm>
        </p:spPr>
        <p:txBody>
          <a:bodyPr>
            <a:normAutofit/>
          </a:bodyPr>
          <a:lstStyle>
            <a:lvl1pPr algn="l">
              <a:defRPr sz="5067" baseline="0">
                <a:solidFill>
                  <a:srgbClr val="D9531E"/>
                </a:solidFill>
                <a:latin typeface="Franklin Gothic Book"/>
              </a:defRPr>
            </a:lvl1pPr>
          </a:lstStyle>
          <a:p>
            <a:r>
              <a:rPr lang="en-US"/>
              <a:t>Click to edit Master title style</a:t>
            </a:r>
          </a:p>
        </p:txBody>
      </p:sp>
      <p:sp>
        <p:nvSpPr>
          <p:cNvPr id="3" name="Content Placeholder 2"/>
          <p:cNvSpPr>
            <a:spLocks noGrp="1"/>
          </p:cNvSpPr>
          <p:nvPr>
            <p:ph idx="1"/>
          </p:nvPr>
        </p:nvSpPr>
        <p:spPr>
          <a:xfrm>
            <a:off x="1651000" y="2914650"/>
            <a:ext cx="9144000" cy="2241551"/>
          </a:xfrm>
        </p:spPr>
        <p:txBody>
          <a:bodyPr>
            <a:normAutofit/>
          </a:bodyPr>
          <a:lstStyle>
            <a:lvl1pPr marL="0" indent="0">
              <a:spcBef>
                <a:spcPts val="0"/>
              </a:spcBef>
              <a:buFontTx/>
              <a:buNone/>
              <a:defRPr sz="2933" baseline="0">
                <a:solidFill>
                  <a:schemeClr val="tx1"/>
                </a:solidFill>
                <a:latin typeface="Franklin Gothic Book"/>
              </a:defRPr>
            </a:lvl1pPr>
            <a:lvl2pPr marL="0" indent="0">
              <a:spcBef>
                <a:spcPts val="0"/>
              </a:spcBef>
              <a:buFontTx/>
              <a:buNone/>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0" indent="0">
              <a:spcBef>
                <a:spcPts val="0"/>
              </a:spcBef>
              <a:buFontTx/>
              <a:buNone/>
              <a:defRPr sz="2933"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a:t>
            </a:r>
          </a:p>
        </p:txBody>
      </p:sp>
      <p:pic>
        <p:nvPicPr>
          <p:cNvPr id="15" name="Picture 14" descr="ThinShearedLines_BlueRedYellow.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3200"/>
            <a:ext cx="12192000" cy="105664"/>
          </a:xfrm>
          <a:prstGeom prst="rect">
            <a:avLst/>
          </a:prstGeom>
        </p:spPr>
      </p:pic>
      <p:sp>
        <p:nvSpPr>
          <p:cNvPr id="8" name="Rectangle 7"/>
          <p:cNvSpPr/>
          <p:nvPr/>
        </p:nvSpPr>
        <p:spPr>
          <a:xfrm>
            <a:off x="0" y="5970229"/>
            <a:ext cx="12192000" cy="887771"/>
          </a:xfrm>
          <a:prstGeom prst="rect">
            <a:avLst/>
          </a:pr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descr="ConnectWithUs_Yellow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1533" y="6275240"/>
            <a:ext cx="5372608" cy="292608"/>
          </a:xfrm>
          <a:prstGeom prst="rect">
            <a:avLst/>
          </a:prstGeom>
        </p:spPr>
      </p:pic>
      <p:pic>
        <p:nvPicPr>
          <p:cNvPr id="11" name="Picture 10"/>
          <p:cNvPicPr>
            <a:picLocks noChangeAspect="1"/>
          </p:cNvPicPr>
          <p:nvPr/>
        </p:nvPicPr>
        <p:blipFill>
          <a:blip r:embed="rId4"/>
          <a:stretch>
            <a:fillRect/>
          </a:stretch>
        </p:blipFill>
        <p:spPr>
          <a:xfrm>
            <a:off x="77016" y="5953413"/>
            <a:ext cx="2427185" cy="910195"/>
          </a:xfrm>
          <a:prstGeom prst="rect">
            <a:avLst/>
          </a:prstGeom>
        </p:spPr>
      </p:pic>
    </p:spTree>
    <p:extLst>
      <p:ext uri="{BB962C8B-B14F-4D97-AF65-F5344CB8AC3E}">
        <p14:creationId xmlns:p14="http://schemas.microsoft.com/office/powerpoint/2010/main" val="15029100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04_Title and Content_c">
    <p:spTree>
      <p:nvGrpSpPr>
        <p:cNvPr id="1" name=""/>
        <p:cNvGrpSpPr/>
        <p:nvPr/>
      </p:nvGrpSpPr>
      <p:grpSpPr>
        <a:xfrm>
          <a:off x="0" y="0"/>
          <a:ext cx="0" cy="0"/>
          <a:chOff x="0" y="0"/>
          <a:chExt cx="0" cy="0"/>
        </a:xfrm>
      </p:grpSpPr>
      <p:sp>
        <p:nvSpPr>
          <p:cNvPr id="8" name="Title 1"/>
          <p:cNvSpPr>
            <a:spLocks noGrp="1"/>
          </p:cNvSpPr>
          <p:nvPr>
            <p:ph type="title"/>
          </p:nvPr>
        </p:nvSpPr>
        <p:spPr>
          <a:xfrm>
            <a:off x="1645019" y="1793128"/>
            <a:ext cx="2142076" cy="1375824"/>
          </a:xfrm>
        </p:spPr>
        <p:txBody>
          <a:bodyPr>
            <a:normAutofit/>
          </a:bodyPr>
          <a:lstStyle>
            <a:lvl1pPr algn="ctr">
              <a:defRPr sz="2933" baseline="0">
                <a:solidFill>
                  <a:schemeClr val="accent2"/>
                </a:solidFill>
                <a:latin typeface="Franklin Gothic Book"/>
              </a:defRPr>
            </a:lvl1pPr>
          </a:lstStyle>
          <a:p>
            <a:r>
              <a:rPr lang="en-US" dirty="0"/>
              <a:t>Click to edit Master title style</a:t>
            </a:r>
          </a:p>
        </p:txBody>
      </p:sp>
      <p:sp>
        <p:nvSpPr>
          <p:cNvPr id="10" name="Rectangle 9"/>
          <p:cNvSpPr/>
          <p:nvPr/>
        </p:nvSpPr>
        <p:spPr>
          <a:xfrm>
            <a:off x="1106520" y="623882"/>
            <a:ext cx="3219075" cy="3714317"/>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Text Placeholder 6"/>
          <p:cNvSpPr>
            <a:spLocks noGrp="1"/>
          </p:cNvSpPr>
          <p:nvPr>
            <p:ph type="body" sz="quarter" idx="11" hasCustomPrompt="1"/>
          </p:nvPr>
        </p:nvSpPr>
        <p:spPr>
          <a:xfrm>
            <a:off x="229339" y="4627760"/>
            <a:ext cx="4973437" cy="1110637"/>
          </a:xfrm>
        </p:spPr>
        <p:txBody>
          <a:bodyPr>
            <a:normAutofit/>
          </a:bodyPr>
          <a:lstStyle>
            <a:lvl1pPr marL="0" indent="0" algn="ctr">
              <a:buNone/>
              <a:defRPr sz="2400" baseline="0">
                <a:latin typeface="Franklin Gothic Book" panose="020B0503020102020204" pitchFamily="34" charset="0"/>
              </a:defRPr>
            </a:lvl1pPr>
          </a:lstStyle>
          <a:p>
            <a:pPr lvl="0"/>
            <a:r>
              <a:rPr lang="en-US" dirty="0"/>
              <a:t>Click to edit sub master text styles</a:t>
            </a:r>
          </a:p>
        </p:txBody>
      </p:sp>
      <p:pic>
        <p:nvPicPr>
          <p:cNvPr id="13" name="Picture 12" descr="ThinShearedLines_BlueRedYellow.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339" y="4456635"/>
            <a:ext cx="4973437" cy="113396"/>
          </a:xfrm>
          <a:prstGeom prst="rect">
            <a:avLst/>
          </a:prstGeom>
        </p:spPr>
      </p:pic>
      <p:sp>
        <p:nvSpPr>
          <p:cNvPr id="14" name="Content Placeholder 2"/>
          <p:cNvSpPr>
            <a:spLocks noGrp="1" noChangeAspect="1"/>
          </p:cNvSpPr>
          <p:nvPr>
            <p:ph idx="1"/>
          </p:nvPr>
        </p:nvSpPr>
        <p:spPr>
          <a:xfrm>
            <a:off x="6115353" y="623882"/>
            <a:ext cx="5767009" cy="5114516"/>
          </a:xfrm>
        </p:spPr>
        <p:txBody>
          <a:bodyPr>
            <a:normAutofit/>
          </a:bodyPr>
          <a:lstStyle>
            <a:lvl1pPr marL="457177" indent="-457177">
              <a:spcBef>
                <a:spcPts val="0"/>
              </a:spcBef>
              <a:buFont typeface="Arial" panose="020B0604020202020204" pitchFamily="34" charset="0"/>
              <a:buChar char="•"/>
              <a:defRPr sz="2933" baseline="0">
                <a:solidFill>
                  <a:schemeClr val="tx1"/>
                </a:solidFill>
                <a:latin typeface="Franklin Gothic Book"/>
              </a:defRPr>
            </a:lvl1pPr>
            <a:lvl2pPr marL="457177" indent="-457177">
              <a:spcBef>
                <a:spcPts val="0"/>
              </a:spcBef>
              <a:buFont typeface="Arial" panose="020B0604020202020204" pitchFamily="34" charset="0"/>
              <a:buChar char="•"/>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910121" indent="-457177">
              <a:spcBef>
                <a:spcPts val="0"/>
              </a:spcBef>
              <a:buFont typeface="Arial" panose="020B0604020202020204" pitchFamily="34" charset="0"/>
              <a:buChar char="•"/>
              <a:defRPr sz="2667"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vl6pPr marL="1219139" indent="-304784">
              <a:defRPr sz="2400">
                <a:latin typeface="Franklin Gothic Book" panose="020B0503020102020204" pitchFamily="34" charset="0"/>
              </a:defRPr>
            </a:lvl6pPr>
          </a:lstStyle>
          <a:p>
            <a:pPr lvl="0"/>
            <a:r>
              <a:rPr lang="en-US" dirty="0"/>
              <a:t>Edit Master text styles</a:t>
            </a:r>
          </a:p>
          <a:p>
            <a:pPr lvl="3"/>
            <a:r>
              <a:rPr lang="en-US" dirty="0"/>
              <a:t>Second level</a:t>
            </a:r>
          </a:p>
          <a:p>
            <a:pPr lvl="5"/>
            <a:r>
              <a:rPr lang="en-US" dirty="0"/>
              <a:t>Third level</a:t>
            </a:r>
          </a:p>
        </p:txBody>
      </p:sp>
      <p:sp>
        <p:nvSpPr>
          <p:cNvPr id="11" name="Rectangle 10"/>
          <p:cNvSpPr/>
          <p:nvPr/>
        </p:nvSpPr>
        <p:spPr>
          <a:xfrm>
            <a:off x="0" y="5970229"/>
            <a:ext cx="12192000" cy="887771"/>
          </a:xfrm>
          <a:prstGeom prst="rect">
            <a:avLst/>
          </a:pr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9" name="Picture 18" descr="ConnectWithUs_Yellow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1533" y="6275240"/>
            <a:ext cx="5372608" cy="292608"/>
          </a:xfrm>
          <a:prstGeom prst="rect">
            <a:avLst/>
          </a:prstGeom>
        </p:spPr>
      </p:pic>
      <p:pic>
        <p:nvPicPr>
          <p:cNvPr id="16" name="Picture 15"/>
          <p:cNvPicPr>
            <a:picLocks noChangeAspect="1"/>
          </p:cNvPicPr>
          <p:nvPr/>
        </p:nvPicPr>
        <p:blipFill>
          <a:blip r:embed="rId4"/>
          <a:stretch>
            <a:fillRect/>
          </a:stretch>
        </p:blipFill>
        <p:spPr>
          <a:xfrm>
            <a:off x="77016" y="5953413"/>
            <a:ext cx="2427185" cy="910195"/>
          </a:xfrm>
          <a:prstGeom prst="rect">
            <a:avLst/>
          </a:prstGeom>
        </p:spPr>
      </p:pic>
    </p:spTree>
    <p:extLst>
      <p:ext uri="{BB962C8B-B14F-4D97-AF65-F5344CB8AC3E}">
        <p14:creationId xmlns:p14="http://schemas.microsoft.com/office/powerpoint/2010/main" val="11972851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05_Three Content Category_c">
    <p:spTree>
      <p:nvGrpSpPr>
        <p:cNvPr id="1" name=""/>
        <p:cNvGrpSpPr/>
        <p:nvPr/>
      </p:nvGrpSpPr>
      <p:grpSpPr>
        <a:xfrm>
          <a:off x="0" y="0"/>
          <a:ext cx="0" cy="0"/>
          <a:chOff x="0" y="0"/>
          <a:chExt cx="0" cy="0"/>
        </a:xfrm>
      </p:grpSpPr>
      <p:sp>
        <p:nvSpPr>
          <p:cNvPr id="8" name="Title 1"/>
          <p:cNvSpPr>
            <a:spLocks noGrp="1" noChangeAspect="1"/>
          </p:cNvSpPr>
          <p:nvPr>
            <p:ph type="title"/>
          </p:nvPr>
        </p:nvSpPr>
        <p:spPr>
          <a:xfrm>
            <a:off x="178888" y="410547"/>
            <a:ext cx="5931125" cy="1720851"/>
          </a:xfrm>
          <a:noFill/>
        </p:spPr>
        <p:txBody>
          <a:bodyPr>
            <a:normAutofit/>
          </a:bodyPr>
          <a:lstStyle>
            <a:lvl1pPr algn="l">
              <a:defRPr sz="5067" baseline="0">
                <a:solidFill>
                  <a:schemeClr val="accent2"/>
                </a:solidFill>
                <a:latin typeface="Franklin Gothic Book"/>
              </a:defRPr>
            </a:lvl1pPr>
          </a:lstStyle>
          <a:p>
            <a:r>
              <a:rPr lang="en-US" dirty="0"/>
              <a:t>Click to edit Master title style</a:t>
            </a:r>
          </a:p>
        </p:txBody>
      </p:sp>
      <p:sp>
        <p:nvSpPr>
          <p:cNvPr id="9" name="Content Placeholder 2"/>
          <p:cNvSpPr>
            <a:spLocks noGrp="1" noChangeAspect="1"/>
          </p:cNvSpPr>
          <p:nvPr>
            <p:ph idx="1"/>
          </p:nvPr>
        </p:nvSpPr>
        <p:spPr>
          <a:xfrm>
            <a:off x="6341533" y="410549"/>
            <a:ext cx="5668288" cy="5449377"/>
          </a:xfrm>
        </p:spPr>
        <p:txBody>
          <a:bodyPr>
            <a:normAutofit/>
          </a:bodyPr>
          <a:lstStyle>
            <a:lvl1pPr marL="457177" indent="-457177">
              <a:spcBef>
                <a:spcPts val="0"/>
              </a:spcBef>
              <a:buFont typeface="Arial" panose="020B0604020202020204" pitchFamily="34" charset="0"/>
              <a:buChar char="•"/>
              <a:defRPr sz="2933" baseline="0">
                <a:solidFill>
                  <a:schemeClr val="tx1"/>
                </a:solidFill>
                <a:latin typeface="Franklin Gothic Book"/>
              </a:defRPr>
            </a:lvl1pPr>
            <a:lvl2pPr marL="457177" indent="-457177">
              <a:spcBef>
                <a:spcPts val="0"/>
              </a:spcBef>
              <a:buFont typeface="Arial" panose="020B0604020202020204" pitchFamily="34" charset="0"/>
              <a:buChar char="•"/>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910121" indent="-457177">
              <a:spcBef>
                <a:spcPts val="0"/>
              </a:spcBef>
              <a:buFont typeface="Arial" panose="020B0604020202020204" pitchFamily="34" charset="0"/>
              <a:buChar char="•"/>
              <a:defRPr sz="2667"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vl6pPr marL="1219139" indent="-304784">
              <a:defRPr sz="2400">
                <a:latin typeface="Franklin Gothic Book" panose="020B0503020102020204" pitchFamily="34" charset="0"/>
              </a:defRPr>
            </a:lvl6pPr>
          </a:lstStyle>
          <a:p>
            <a:pPr lvl="0"/>
            <a:r>
              <a:rPr lang="en-US" dirty="0"/>
              <a:t>Edit Master text styles</a:t>
            </a:r>
          </a:p>
          <a:p>
            <a:pPr lvl="3"/>
            <a:r>
              <a:rPr lang="en-US" dirty="0"/>
              <a:t>Second level</a:t>
            </a:r>
          </a:p>
          <a:p>
            <a:pPr lvl="5"/>
            <a:r>
              <a:rPr lang="en-US" dirty="0"/>
              <a:t>Third level</a:t>
            </a:r>
          </a:p>
        </p:txBody>
      </p:sp>
      <p:sp>
        <p:nvSpPr>
          <p:cNvPr id="10" name="Text Placeholder 32"/>
          <p:cNvSpPr>
            <a:spLocks noGrp="1"/>
          </p:cNvSpPr>
          <p:nvPr>
            <p:ph type="body" sz="quarter" idx="26"/>
          </p:nvPr>
        </p:nvSpPr>
        <p:spPr>
          <a:xfrm>
            <a:off x="431800" y="2395290"/>
            <a:ext cx="5678213" cy="922407"/>
          </a:xfrm>
        </p:spPr>
        <p:txBody>
          <a:bodyPr/>
          <a:lstStyle>
            <a:lvl1pPr marL="0" indent="0">
              <a:buNone/>
              <a:defRPr sz="2400" b="0">
                <a:latin typeface="Franklin Gothic Book" panose="020B0503020102020204" pitchFamily="34" charset="0"/>
              </a:defRPr>
            </a:lvl1pPr>
            <a:lvl2pPr marL="380982" indent="-380982">
              <a:buFont typeface="Arial" panose="020B0604020202020204" pitchFamily="34" charset="0"/>
              <a:buChar char="•"/>
              <a:defRPr sz="1867">
                <a:latin typeface="Franklin Gothic Book" panose="020B0503020102020204" pitchFamily="34" charset="0"/>
              </a:defRPr>
            </a:lvl2pPr>
          </a:lstStyle>
          <a:p>
            <a:pPr lvl="0"/>
            <a:r>
              <a:rPr lang="en-US" dirty="0"/>
              <a:t>Edit Master text styles</a:t>
            </a:r>
          </a:p>
          <a:p>
            <a:pPr lvl="1"/>
            <a:r>
              <a:rPr lang="en-US" dirty="0"/>
              <a:t>Second level</a:t>
            </a:r>
          </a:p>
        </p:txBody>
      </p:sp>
      <p:sp>
        <p:nvSpPr>
          <p:cNvPr id="12" name="Rectangle 11"/>
          <p:cNvSpPr>
            <a:spLocks/>
          </p:cNvSpPr>
          <p:nvPr/>
        </p:nvSpPr>
        <p:spPr>
          <a:xfrm>
            <a:off x="186209" y="2403296"/>
            <a:ext cx="60959"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 Placeholder 32"/>
          <p:cNvSpPr>
            <a:spLocks noGrp="1"/>
          </p:cNvSpPr>
          <p:nvPr>
            <p:ph type="body" sz="quarter" idx="27"/>
          </p:nvPr>
        </p:nvSpPr>
        <p:spPr>
          <a:xfrm>
            <a:off x="431800" y="3597021"/>
            <a:ext cx="5678213" cy="913408"/>
          </a:xfrm>
        </p:spPr>
        <p:txBody>
          <a:bodyPr/>
          <a:lstStyle>
            <a:lvl1pPr marL="0" indent="0">
              <a:buNone/>
              <a:defRPr sz="2400" b="0"/>
            </a:lvl1pPr>
            <a:lvl2pPr marL="380982" indent="-380982">
              <a:buFont typeface="Arial" panose="020B0604020202020204" pitchFamily="34" charset="0"/>
              <a:buChar char="•"/>
              <a:defRPr sz="1867">
                <a:latin typeface="Franklin Gothic Book" panose="020B0503020102020204" pitchFamily="34" charset="0"/>
              </a:defRPr>
            </a:lvl2pPr>
          </a:lstStyle>
          <a:p>
            <a:pPr lvl="0"/>
            <a:r>
              <a:rPr lang="en-US" dirty="0"/>
              <a:t>Edit Master text styles</a:t>
            </a:r>
          </a:p>
          <a:p>
            <a:pPr lvl="1"/>
            <a:r>
              <a:rPr lang="en-US" dirty="0"/>
              <a:t>Second level</a:t>
            </a:r>
          </a:p>
        </p:txBody>
      </p:sp>
      <p:sp>
        <p:nvSpPr>
          <p:cNvPr id="14" name="Rectangle 13"/>
          <p:cNvSpPr>
            <a:spLocks/>
          </p:cNvSpPr>
          <p:nvPr/>
        </p:nvSpPr>
        <p:spPr>
          <a:xfrm>
            <a:off x="186207" y="3596029"/>
            <a:ext cx="60959" cy="91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Text Placeholder 32"/>
          <p:cNvSpPr>
            <a:spLocks noGrp="1"/>
          </p:cNvSpPr>
          <p:nvPr>
            <p:ph type="body" sz="quarter" idx="28"/>
          </p:nvPr>
        </p:nvSpPr>
        <p:spPr>
          <a:xfrm>
            <a:off x="431800" y="4790784"/>
            <a:ext cx="5678213" cy="912379"/>
          </a:xfrm>
        </p:spPr>
        <p:txBody>
          <a:bodyPr/>
          <a:lstStyle>
            <a:lvl1pPr marL="0" indent="0">
              <a:buNone/>
              <a:defRPr sz="2400" b="0"/>
            </a:lvl1pPr>
            <a:lvl2pPr marL="457177" indent="-457177">
              <a:buFont typeface="Arial" panose="020B0604020202020204" pitchFamily="34" charset="0"/>
              <a:buChar char="•"/>
              <a:defRPr sz="1867">
                <a:latin typeface="Franklin Gothic Book" panose="020B0503020102020204" pitchFamily="34" charset="0"/>
              </a:defRPr>
            </a:lvl2pPr>
          </a:lstStyle>
          <a:p>
            <a:pPr lvl="0"/>
            <a:r>
              <a:rPr lang="en-US" dirty="0"/>
              <a:t>Edit Master text styles</a:t>
            </a:r>
          </a:p>
          <a:p>
            <a:pPr lvl="1"/>
            <a:r>
              <a:rPr lang="en-US" dirty="0"/>
              <a:t>Second level</a:t>
            </a:r>
          </a:p>
        </p:txBody>
      </p:sp>
      <p:sp>
        <p:nvSpPr>
          <p:cNvPr id="18" name="Rectangle 17"/>
          <p:cNvSpPr>
            <a:spLocks/>
          </p:cNvSpPr>
          <p:nvPr/>
        </p:nvSpPr>
        <p:spPr>
          <a:xfrm>
            <a:off x="186206" y="4788763"/>
            <a:ext cx="60959" cy="914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1" name="Picture 20" descr="ThinShearedLines_BlueRedYellow.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0933"/>
            <a:ext cx="12192000" cy="105664"/>
          </a:xfrm>
          <a:prstGeom prst="rect">
            <a:avLst/>
          </a:prstGeom>
        </p:spPr>
      </p:pic>
      <p:sp>
        <p:nvSpPr>
          <p:cNvPr id="15" name="Rectangle 14"/>
          <p:cNvSpPr/>
          <p:nvPr/>
        </p:nvSpPr>
        <p:spPr>
          <a:xfrm>
            <a:off x="0" y="5970229"/>
            <a:ext cx="12192000" cy="887771"/>
          </a:xfrm>
          <a:prstGeom prst="rect">
            <a:avLst/>
          </a:pr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23" name="Picture 22" descr="ConnectWithUs_Yellow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1533" y="6275240"/>
            <a:ext cx="5372608" cy="292608"/>
          </a:xfrm>
          <a:prstGeom prst="rect">
            <a:avLst/>
          </a:prstGeom>
        </p:spPr>
      </p:pic>
      <p:pic>
        <p:nvPicPr>
          <p:cNvPr id="17" name="Picture 16"/>
          <p:cNvPicPr>
            <a:picLocks noChangeAspect="1"/>
          </p:cNvPicPr>
          <p:nvPr/>
        </p:nvPicPr>
        <p:blipFill>
          <a:blip r:embed="rId4"/>
          <a:stretch>
            <a:fillRect/>
          </a:stretch>
        </p:blipFill>
        <p:spPr>
          <a:xfrm>
            <a:off x="77016" y="5953413"/>
            <a:ext cx="2427185" cy="910195"/>
          </a:xfrm>
          <a:prstGeom prst="rect">
            <a:avLst/>
          </a:prstGeom>
        </p:spPr>
      </p:pic>
    </p:spTree>
    <p:extLst>
      <p:ext uri="{BB962C8B-B14F-4D97-AF65-F5344CB8AC3E}">
        <p14:creationId xmlns:p14="http://schemas.microsoft.com/office/powerpoint/2010/main" val="16323669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06_Five Content Category_c">
    <p:spTree>
      <p:nvGrpSpPr>
        <p:cNvPr id="1" name=""/>
        <p:cNvGrpSpPr/>
        <p:nvPr/>
      </p:nvGrpSpPr>
      <p:grpSpPr>
        <a:xfrm>
          <a:off x="0" y="0"/>
          <a:ext cx="0" cy="0"/>
          <a:chOff x="0" y="0"/>
          <a:chExt cx="0" cy="0"/>
        </a:xfrm>
      </p:grpSpPr>
      <p:sp>
        <p:nvSpPr>
          <p:cNvPr id="8" name="Title 1"/>
          <p:cNvSpPr>
            <a:spLocks noGrp="1" noChangeAspect="1"/>
          </p:cNvSpPr>
          <p:nvPr>
            <p:ph type="title"/>
          </p:nvPr>
        </p:nvSpPr>
        <p:spPr>
          <a:xfrm>
            <a:off x="178888" y="410547"/>
            <a:ext cx="5931125" cy="1720851"/>
          </a:xfrm>
          <a:noFill/>
        </p:spPr>
        <p:txBody>
          <a:bodyPr>
            <a:normAutofit/>
          </a:bodyPr>
          <a:lstStyle>
            <a:lvl1pPr algn="l">
              <a:defRPr sz="5067" baseline="0">
                <a:solidFill>
                  <a:schemeClr val="accent2"/>
                </a:solidFill>
                <a:latin typeface="Franklin Gothic Book"/>
              </a:defRPr>
            </a:lvl1pPr>
          </a:lstStyle>
          <a:p>
            <a:r>
              <a:rPr lang="en-US" dirty="0"/>
              <a:t>Click to edit Master title style</a:t>
            </a:r>
          </a:p>
        </p:txBody>
      </p:sp>
      <p:sp>
        <p:nvSpPr>
          <p:cNvPr id="9" name="Content Placeholder 2"/>
          <p:cNvSpPr>
            <a:spLocks noGrp="1" noChangeAspect="1"/>
          </p:cNvSpPr>
          <p:nvPr>
            <p:ph idx="1"/>
          </p:nvPr>
        </p:nvSpPr>
        <p:spPr>
          <a:xfrm>
            <a:off x="6341533" y="410549"/>
            <a:ext cx="5668288" cy="5449377"/>
          </a:xfrm>
        </p:spPr>
        <p:txBody>
          <a:bodyPr>
            <a:normAutofit/>
          </a:bodyPr>
          <a:lstStyle>
            <a:lvl1pPr marL="457177" indent="-457177">
              <a:spcBef>
                <a:spcPts val="0"/>
              </a:spcBef>
              <a:buFont typeface="Arial" panose="020B0604020202020204" pitchFamily="34" charset="0"/>
              <a:buChar char="•"/>
              <a:defRPr sz="2933" baseline="0">
                <a:solidFill>
                  <a:schemeClr val="tx1"/>
                </a:solidFill>
                <a:latin typeface="Franklin Gothic Book"/>
              </a:defRPr>
            </a:lvl1pPr>
            <a:lvl2pPr marL="457177" indent="-457177">
              <a:spcBef>
                <a:spcPts val="0"/>
              </a:spcBef>
              <a:buFont typeface="Arial" panose="020B0604020202020204" pitchFamily="34" charset="0"/>
              <a:buChar char="•"/>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910121" indent="-457177">
              <a:spcBef>
                <a:spcPts val="0"/>
              </a:spcBef>
              <a:buFont typeface="Arial" panose="020B0604020202020204" pitchFamily="34" charset="0"/>
              <a:buChar char="•"/>
              <a:defRPr sz="2667"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vl6pPr marL="1219139" indent="-304784">
              <a:defRPr sz="2400">
                <a:latin typeface="Franklin Gothic Book" panose="020B0503020102020204" pitchFamily="34" charset="0"/>
              </a:defRPr>
            </a:lvl6pPr>
          </a:lstStyle>
          <a:p>
            <a:pPr lvl="0"/>
            <a:r>
              <a:rPr lang="en-US" dirty="0"/>
              <a:t>Edit Master text styles</a:t>
            </a:r>
          </a:p>
          <a:p>
            <a:pPr lvl="3"/>
            <a:r>
              <a:rPr lang="en-US" dirty="0"/>
              <a:t>Second level</a:t>
            </a:r>
          </a:p>
          <a:p>
            <a:pPr lvl="5"/>
            <a:r>
              <a:rPr lang="en-US" dirty="0"/>
              <a:t>Third level</a:t>
            </a:r>
          </a:p>
        </p:txBody>
      </p:sp>
      <p:sp>
        <p:nvSpPr>
          <p:cNvPr id="10" name="Text Placeholder 32"/>
          <p:cNvSpPr>
            <a:spLocks noGrp="1"/>
          </p:cNvSpPr>
          <p:nvPr>
            <p:ph type="body" sz="quarter" idx="26"/>
          </p:nvPr>
        </p:nvSpPr>
        <p:spPr>
          <a:xfrm>
            <a:off x="431800" y="2248481"/>
            <a:ext cx="5678213" cy="721732"/>
          </a:xfrm>
        </p:spPr>
        <p:txBody>
          <a:bodyPr/>
          <a:lstStyle>
            <a:lvl1pPr marL="0" indent="0">
              <a:buNone/>
              <a:defRPr sz="2400" b="0">
                <a:latin typeface="Franklin Gothic Book" panose="020B0503020102020204" pitchFamily="34" charset="0"/>
              </a:defRPr>
            </a:lvl1pPr>
            <a:lvl2pPr marL="380982" indent="-380982">
              <a:buFont typeface="Arial" panose="020B0604020202020204" pitchFamily="34" charset="0"/>
              <a:buChar char="•"/>
              <a:defRPr sz="1867">
                <a:latin typeface="Franklin Gothic Book" panose="020B0503020102020204" pitchFamily="34" charset="0"/>
              </a:defRPr>
            </a:lvl2pPr>
          </a:lstStyle>
          <a:p>
            <a:pPr lvl="0"/>
            <a:r>
              <a:rPr lang="en-US" dirty="0"/>
              <a:t>Edit Master text styles</a:t>
            </a:r>
          </a:p>
          <a:p>
            <a:pPr lvl="1"/>
            <a:r>
              <a:rPr lang="en-US" dirty="0"/>
              <a:t>Second level</a:t>
            </a:r>
          </a:p>
        </p:txBody>
      </p:sp>
      <p:sp>
        <p:nvSpPr>
          <p:cNvPr id="12" name="Rectangle 11"/>
          <p:cNvSpPr>
            <a:spLocks/>
          </p:cNvSpPr>
          <p:nvPr/>
        </p:nvSpPr>
        <p:spPr>
          <a:xfrm>
            <a:off x="186209" y="2248480"/>
            <a:ext cx="60959" cy="731520"/>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 Placeholder 32"/>
          <p:cNvSpPr>
            <a:spLocks noGrp="1"/>
          </p:cNvSpPr>
          <p:nvPr>
            <p:ph type="body" sz="quarter" idx="27"/>
          </p:nvPr>
        </p:nvSpPr>
        <p:spPr>
          <a:xfrm>
            <a:off x="431800" y="3203811"/>
            <a:ext cx="5678213" cy="735097"/>
          </a:xfrm>
        </p:spPr>
        <p:txBody>
          <a:bodyPr/>
          <a:lstStyle>
            <a:lvl1pPr marL="0" indent="0">
              <a:buNone/>
              <a:defRPr sz="2400" b="0"/>
            </a:lvl1pPr>
            <a:lvl2pPr marL="380982" indent="-380982">
              <a:buFont typeface="Arial" panose="020B0604020202020204" pitchFamily="34" charset="0"/>
              <a:buChar char="•"/>
              <a:defRPr sz="1867">
                <a:latin typeface="Franklin Gothic Book" panose="020B0503020102020204" pitchFamily="34" charset="0"/>
              </a:defRPr>
            </a:lvl2pPr>
          </a:lstStyle>
          <a:p>
            <a:pPr lvl="0"/>
            <a:r>
              <a:rPr lang="en-US" dirty="0"/>
              <a:t>Edit Master text styles</a:t>
            </a:r>
          </a:p>
          <a:p>
            <a:pPr lvl="1"/>
            <a:r>
              <a:rPr lang="en-US" dirty="0"/>
              <a:t>Second level</a:t>
            </a:r>
          </a:p>
        </p:txBody>
      </p:sp>
      <p:sp>
        <p:nvSpPr>
          <p:cNvPr id="14" name="Rectangle 13"/>
          <p:cNvSpPr>
            <a:spLocks/>
          </p:cNvSpPr>
          <p:nvPr/>
        </p:nvSpPr>
        <p:spPr>
          <a:xfrm>
            <a:off x="186207" y="3207388"/>
            <a:ext cx="60959" cy="731520"/>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Text Placeholder 32"/>
          <p:cNvSpPr>
            <a:spLocks noGrp="1"/>
          </p:cNvSpPr>
          <p:nvPr>
            <p:ph type="body" sz="quarter" idx="28"/>
          </p:nvPr>
        </p:nvSpPr>
        <p:spPr>
          <a:xfrm>
            <a:off x="431800" y="4166296"/>
            <a:ext cx="5678213" cy="731520"/>
          </a:xfrm>
        </p:spPr>
        <p:txBody>
          <a:bodyPr/>
          <a:lstStyle>
            <a:lvl1pPr marL="0" indent="0">
              <a:buNone/>
              <a:defRPr sz="2400" b="0"/>
            </a:lvl1pPr>
            <a:lvl2pPr marL="457177" indent="-457177">
              <a:buFont typeface="Arial" panose="020B0604020202020204" pitchFamily="34" charset="0"/>
              <a:buChar char="•"/>
              <a:defRPr sz="1867">
                <a:latin typeface="Franklin Gothic Book" panose="020B0503020102020204" pitchFamily="34" charset="0"/>
              </a:defRPr>
            </a:lvl2pPr>
          </a:lstStyle>
          <a:p>
            <a:pPr lvl="0"/>
            <a:r>
              <a:rPr lang="en-US" dirty="0"/>
              <a:t>Edit Master text styles</a:t>
            </a:r>
          </a:p>
          <a:p>
            <a:pPr lvl="1"/>
            <a:r>
              <a:rPr lang="en-US" dirty="0"/>
              <a:t>Second level</a:t>
            </a:r>
          </a:p>
        </p:txBody>
      </p:sp>
      <p:sp>
        <p:nvSpPr>
          <p:cNvPr id="18" name="Rectangle 17"/>
          <p:cNvSpPr>
            <a:spLocks/>
          </p:cNvSpPr>
          <p:nvPr/>
        </p:nvSpPr>
        <p:spPr>
          <a:xfrm>
            <a:off x="186206" y="4166296"/>
            <a:ext cx="60959" cy="731520"/>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Text Placeholder 32"/>
          <p:cNvSpPr>
            <a:spLocks noGrp="1"/>
          </p:cNvSpPr>
          <p:nvPr>
            <p:ph type="body" sz="quarter" idx="29"/>
          </p:nvPr>
        </p:nvSpPr>
        <p:spPr>
          <a:xfrm>
            <a:off x="431800" y="5131415"/>
            <a:ext cx="5678213" cy="728511"/>
          </a:xfrm>
        </p:spPr>
        <p:txBody>
          <a:bodyPr/>
          <a:lstStyle>
            <a:lvl1pPr marL="0" indent="0">
              <a:buNone/>
              <a:defRPr sz="2400" b="0">
                <a:latin typeface="Franklin Gothic Book" panose="020B0503020102020204" pitchFamily="34" charset="0"/>
              </a:defRPr>
            </a:lvl1pPr>
            <a:lvl2pPr marL="457177" indent="-457177">
              <a:buFont typeface="Arial" panose="020B0604020202020204" pitchFamily="34" charset="0"/>
              <a:buChar char="•"/>
              <a:defRPr sz="1867">
                <a:latin typeface="Franklin Gothic Book" panose="020B0503020102020204" pitchFamily="34" charset="0"/>
              </a:defRPr>
            </a:lvl2pPr>
          </a:lstStyle>
          <a:p>
            <a:pPr lvl="0"/>
            <a:r>
              <a:rPr lang="en-US" dirty="0"/>
              <a:t>Edit Master text styles</a:t>
            </a:r>
          </a:p>
          <a:p>
            <a:pPr lvl="1"/>
            <a:r>
              <a:rPr lang="en-US" dirty="0"/>
              <a:t>Second level</a:t>
            </a:r>
          </a:p>
        </p:txBody>
      </p:sp>
      <p:sp>
        <p:nvSpPr>
          <p:cNvPr id="20" name="Rectangle 19"/>
          <p:cNvSpPr>
            <a:spLocks/>
          </p:cNvSpPr>
          <p:nvPr/>
        </p:nvSpPr>
        <p:spPr>
          <a:xfrm>
            <a:off x="178889" y="5128405"/>
            <a:ext cx="60959" cy="731520"/>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1" name="Picture 20" descr="ThinShearedLines_BlueRedYellow.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0933"/>
            <a:ext cx="12192000" cy="105664"/>
          </a:xfrm>
          <a:prstGeom prst="rect">
            <a:avLst/>
          </a:prstGeom>
        </p:spPr>
      </p:pic>
      <p:sp>
        <p:nvSpPr>
          <p:cNvPr id="24" name="Rectangle 23"/>
          <p:cNvSpPr/>
          <p:nvPr/>
        </p:nvSpPr>
        <p:spPr>
          <a:xfrm>
            <a:off x="0" y="5970229"/>
            <a:ext cx="12192000" cy="887771"/>
          </a:xfrm>
          <a:prstGeom prst="rect">
            <a:avLst/>
          </a:pr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26" name="Picture 25" descr="ConnectWithUs_Yellow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1533" y="6275240"/>
            <a:ext cx="5372608" cy="292608"/>
          </a:xfrm>
          <a:prstGeom prst="rect">
            <a:avLst/>
          </a:prstGeom>
        </p:spPr>
      </p:pic>
      <p:pic>
        <p:nvPicPr>
          <p:cNvPr id="17" name="Picture 16"/>
          <p:cNvPicPr>
            <a:picLocks noChangeAspect="1"/>
          </p:cNvPicPr>
          <p:nvPr/>
        </p:nvPicPr>
        <p:blipFill>
          <a:blip r:embed="rId4"/>
          <a:stretch>
            <a:fillRect/>
          </a:stretch>
        </p:blipFill>
        <p:spPr>
          <a:xfrm>
            <a:off x="77016" y="5953413"/>
            <a:ext cx="2427185" cy="910195"/>
          </a:xfrm>
          <a:prstGeom prst="rect">
            <a:avLst/>
          </a:prstGeom>
        </p:spPr>
      </p:pic>
    </p:spTree>
    <p:extLst>
      <p:ext uri="{BB962C8B-B14F-4D97-AF65-F5344CB8AC3E}">
        <p14:creationId xmlns:p14="http://schemas.microsoft.com/office/powerpoint/2010/main" val="20687325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07_Multi Content_c">
    <p:spTree>
      <p:nvGrpSpPr>
        <p:cNvPr id="1" name=""/>
        <p:cNvGrpSpPr/>
        <p:nvPr/>
      </p:nvGrpSpPr>
      <p:grpSpPr>
        <a:xfrm>
          <a:off x="0" y="0"/>
          <a:ext cx="0" cy="0"/>
          <a:chOff x="0" y="0"/>
          <a:chExt cx="0" cy="0"/>
        </a:xfrm>
      </p:grpSpPr>
      <p:sp>
        <p:nvSpPr>
          <p:cNvPr id="8" name="Title 1"/>
          <p:cNvSpPr>
            <a:spLocks noGrp="1" noChangeAspect="1"/>
          </p:cNvSpPr>
          <p:nvPr>
            <p:ph type="title"/>
          </p:nvPr>
        </p:nvSpPr>
        <p:spPr>
          <a:xfrm>
            <a:off x="535913" y="278851"/>
            <a:ext cx="5517657" cy="1537823"/>
          </a:xfrm>
        </p:spPr>
        <p:txBody>
          <a:bodyPr>
            <a:normAutofit/>
          </a:bodyPr>
          <a:lstStyle>
            <a:lvl1pPr algn="l">
              <a:defRPr sz="5067" baseline="0">
                <a:solidFill>
                  <a:schemeClr val="accent2"/>
                </a:solidFill>
                <a:latin typeface="Franklin Gothic Book"/>
              </a:defRPr>
            </a:lvl1pPr>
          </a:lstStyle>
          <a:p>
            <a:r>
              <a:rPr lang="en-US" dirty="0"/>
              <a:t>Click to edit Master title style</a:t>
            </a:r>
          </a:p>
        </p:txBody>
      </p:sp>
      <p:sp>
        <p:nvSpPr>
          <p:cNvPr id="12" name="Content Placeholder 3"/>
          <p:cNvSpPr>
            <a:spLocks noGrp="1"/>
          </p:cNvSpPr>
          <p:nvPr>
            <p:ph sz="quarter" idx="17"/>
          </p:nvPr>
        </p:nvSpPr>
        <p:spPr>
          <a:xfrm>
            <a:off x="6266453" y="278851"/>
            <a:ext cx="5324883" cy="5597755"/>
          </a:xfrm>
        </p:spPr>
        <p:txBody>
          <a:bodyPr>
            <a:normAutofit/>
          </a:bodyPr>
          <a:lstStyle>
            <a:lvl1pPr>
              <a:defRPr sz="3200">
                <a:latin typeface="Franklin Gothic Book" panose="020B0503020102020204" pitchFamily="34" charset="0"/>
              </a:defRPr>
            </a:lvl1pPr>
            <a:lvl2pPr marL="990551" indent="-380982">
              <a:buFont typeface="Courier New" panose="02070309020205020404" pitchFamily="49" charset="0"/>
              <a:buChar char="o"/>
              <a:defRPr sz="2667"/>
            </a:lvl2pPr>
            <a:lvl3pPr marL="1523962" indent="-304792">
              <a:buFont typeface="Arial" panose="020B0604020202020204" pitchFamily="34" charset="0"/>
              <a:buChar char="•"/>
              <a:defRPr sz="2400"/>
            </a:lvl3pPr>
            <a:lvl4pPr marL="2133547" indent="-304792">
              <a:buFont typeface="Courier New" panose="02070309020205020404" pitchFamily="49" charset="0"/>
              <a:buChar char="o"/>
              <a:defRPr sz="2133"/>
            </a:lvl4pPr>
            <a:lvl5pPr marL="2743131" indent="-304792">
              <a:buFont typeface="Arial" panose="020B0604020202020204" pitchFamily="34" charset="0"/>
              <a:buChar char="•"/>
              <a:defRPr sz="1867"/>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descr="ThinShearedLines_BlueRedYellow.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535912" y="1816668"/>
            <a:ext cx="5517659" cy="111312"/>
          </a:xfrm>
          <a:prstGeom prst="rect">
            <a:avLst/>
          </a:prstGeom>
        </p:spPr>
      </p:pic>
      <p:sp>
        <p:nvSpPr>
          <p:cNvPr id="14" name="Content Placeholder 3"/>
          <p:cNvSpPr>
            <a:spLocks noGrp="1"/>
          </p:cNvSpPr>
          <p:nvPr>
            <p:ph sz="quarter" idx="18"/>
          </p:nvPr>
        </p:nvSpPr>
        <p:spPr>
          <a:xfrm>
            <a:off x="535913" y="2222277"/>
            <a:ext cx="5517657" cy="3654328"/>
          </a:xfrm>
        </p:spPr>
        <p:txBody>
          <a:bodyPr>
            <a:normAutofit/>
          </a:bodyPr>
          <a:lstStyle>
            <a:lvl1pPr>
              <a:defRPr sz="3200">
                <a:latin typeface="Franklin Gothic Book" panose="020B0503020102020204" pitchFamily="34" charset="0"/>
              </a:defRPr>
            </a:lvl1pPr>
            <a:lvl2pPr marL="990551" indent="-380982">
              <a:buFont typeface="Courier New" panose="02070309020205020404" pitchFamily="49" charset="0"/>
              <a:buChar char="o"/>
              <a:defRPr sz="2667"/>
            </a:lvl2pPr>
            <a:lvl3pPr marL="1523962" indent="-304792">
              <a:buFont typeface="Arial" panose="020B0604020202020204" pitchFamily="34" charset="0"/>
              <a:buChar char="•"/>
              <a:defRPr sz="2400"/>
            </a:lvl3pPr>
            <a:lvl4pPr marL="2133547" indent="-304792">
              <a:buFont typeface="Courier New" panose="02070309020205020404" pitchFamily="49" charset="0"/>
              <a:buChar char="o"/>
              <a:defRPr sz="2133"/>
            </a:lvl4pPr>
            <a:lvl5pPr marL="2743131" indent="-304792">
              <a:buFont typeface="Arial" panose="020B0604020202020204" pitchFamily="34" charset="0"/>
              <a:buChar char="•"/>
              <a:defRPr sz="1867"/>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p:cNvSpPr/>
          <p:nvPr/>
        </p:nvSpPr>
        <p:spPr>
          <a:xfrm>
            <a:off x="0" y="5970229"/>
            <a:ext cx="12192000" cy="887771"/>
          </a:xfrm>
          <a:prstGeom prst="rect">
            <a:avLst/>
          </a:pr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7" name="Picture 16" descr="ConnectWithUs_Yellow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1533" y="6275240"/>
            <a:ext cx="5372608" cy="292608"/>
          </a:xfrm>
          <a:prstGeom prst="rect">
            <a:avLst/>
          </a:prstGeom>
        </p:spPr>
      </p:pic>
      <p:pic>
        <p:nvPicPr>
          <p:cNvPr id="9" name="Picture 8"/>
          <p:cNvPicPr>
            <a:picLocks noChangeAspect="1"/>
          </p:cNvPicPr>
          <p:nvPr/>
        </p:nvPicPr>
        <p:blipFill>
          <a:blip r:embed="rId4"/>
          <a:stretch>
            <a:fillRect/>
          </a:stretch>
        </p:blipFill>
        <p:spPr>
          <a:xfrm>
            <a:off x="77016" y="5953413"/>
            <a:ext cx="2427185" cy="910195"/>
          </a:xfrm>
          <a:prstGeom prst="rect">
            <a:avLst/>
          </a:prstGeom>
        </p:spPr>
      </p:pic>
    </p:spTree>
    <p:extLst>
      <p:ext uri="{BB962C8B-B14F-4D97-AF65-F5344CB8AC3E}">
        <p14:creationId xmlns:p14="http://schemas.microsoft.com/office/powerpoint/2010/main" val="3436415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08_Three Boxed Content_c">
    <p:spTree>
      <p:nvGrpSpPr>
        <p:cNvPr id="1" name=""/>
        <p:cNvGrpSpPr/>
        <p:nvPr/>
      </p:nvGrpSpPr>
      <p:grpSpPr>
        <a:xfrm>
          <a:off x="0" y="0"/>
          <a:ext cx="0" cy="0"/>
          <a:chOff x="0" y="0"/>
          <a:chExt cx="0" cy="0"/>
        </a:xfrm>
      </p:grpSpPr>
      <p:pic>
        <p:nvPicPr>
          <p:cNvPr id="2" name="Picture 1"/>
          <p:cNvPicPr>
            <a:picLocks noChangeAspect="1"/>
          </p:cNvPicPr>
          <p:nvPr/>
        </p:nvPicPr>
        <p:blipFill>
          <a:blip r:embed="rId5"/>
          <a:stretch>
            <a:fillRect/>
          </a:stretch>
        </p:blipFill>
        <p:spPr>
          <a:xfrm>
            <a:off x="-1" y="1"/>
            <a:ext cx="12192000" cy="2136041"/>
          </a:xfrm>
          <a:prstGeom prst="rect">
            <a:avLst/>
          </a:prstGeom>
        </p:spPr>
      </p:pic>
      <p:sp>
        <p:nvSpPr>
          <p:cNvPr id="14" name="Title 1"/>
          <p:cNvSpPr>
            <a:spLocks noGrp="1"/>
          </p:cNvSpPr>
          <p:nvPr>
            <p:ph type="title"/>
          </p:nvPr>
        </p:nvSpPr>
        <p:spPr>
          <a:xfrm>
            <a:off x="1261242" y="414859"/>
            <a:ext cx="9669516" cy="1290639"/>
          </a:xfrm>
        </p:spPr>
        <p:txBody>
          <a:bodyPr>
            <a:normAutofit/>
          </a:bodyPr>
          <a:lstStyle>
            <a:lvl1pPr algn="ctr">
              <a:defRPr sz="5067" baseline="0">
                <a:solidFill>
                  <a:schemeClr val="bg1"/>
                </a:solidFill>
                <a:latin typeface="Franklin Gothic Book"/>
              </a:defRPr>
            </a:lvl1pPr>
          </a:lstStyle>
          <a:p>
            <a:r>
              <a:rPr lang="en-US" dirty="0"/>
              <a:t>Click to edit Master title style</a:t>
            </a:r>
          </a:p>
        </p:txBody>
      </p:sp>
      <p:pic>
        <p:nvPicPr>
          <p:cNvPr id="18" name="Picture 17" descr="ThinShearedLines_BlueRedYellow.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61243" y="1723489"/>
            <a:ext cx="9669516" cy="114009"/>
          </a:xfrm>
          <a:prstGeom prst="rect">
            <a:avLst/>
          </a:prstGeom>
        </p:spPr>
      </p:pic>
      <p:sp>
        <p:nvSpPr>
          <p:cNvPr id="19" name="Text Placeholder 23"/>
          <p:cNvSpPr>
            <a:spLocks noGrp="1" noChangeAspect="1"/>
          </p:cNvSpPr>
          <p:nvPr>
            <p:ph type="body" sz="quarter" idx="13"/>
            <p:custDataLst>
              <p:tags r:id="rId1"/>
            </p:custDataLst>
          </p:nvPr>
        </p:nvSpPr>
        <p:spPr>
          <a:xfrm>
            <a:off x="165543" y="3053517"/>
            <a:ext cx="3657600" cy="2819931"/>
          </a:xfrm>
        </p:spPr>
        <p:txBody>
          <a:bodyPr>
            <a:normAutofit/>
          </a:bodyPr>
          <a:lstStyle>
            <a:lvl1pPr>
              <a:defRPr sz="2667">
                <a:latin typeface="Franklin Gothic Book" panose="020B0503020102020204" pitchFamily="34" charset="0"/>
              </a:defRPr>
            </a:lvl1pPr>
            <a:lvl2pPr marL="990551" indent="-380982">
              <a:buFont typeface="Courier New" panose="02070309020205020404" pitchFamily="49" charset="0"/>
              <a:buChar char="o"/>
              <a:defRPr sz="2400">
                <a:latin typeface="Franklin Gothic Book" panose="020B0503020102020204" pitchFamily="34" charset="0"/>
              </a:defRPr>
            </a:lvl2pPr>
            <a:lvl3pPr marL="1600121" indent="-380982">
              <a:buFont typeface="Courier New" panose="02070309020205020404" pitchFamily="49" charset="0"/>
              <a:buChar char="o"/>
              <a:defRPr sz="2133">
                <a:latin typeface="Franklin Gothic Book" panose="020B0503020102020204" pitchFamily="34" charset="0"/>
              </a:defRPr>
            </a:lvl3pPr>
          </a:lstStyle>
          <a:p>
            <a:pPr lvl="0"/>
            <a:r>
              <a:rPr lang="en-US" dirty="0"/>
              <a:t>Edit Master text styles</a:t>
            </a:r>
          </a:p>
          <a:p>
            <a:pPr lvl="1"/>
            <a:r>
              <a:rPr lang="en-US" dirty="0"/>
              <a:t>Second level</a:t>
            </a:r>
          </a:p>
          <a:p>
            <a:pPr lvl="2"/>
            <a:r>
              <a:rPr lang="en-US" dirty="0"/>
              <a:t>Third level</a:t>
            </a:r>
          </a:p>
        </p:txBody>
      </p:sp>
      <p:sp>
        <p:nvSpPr>
          <p:cNvPr id="20" name="Text Placeholder 23"/>
          <p:cNvSpPr>
            <a:spLocks noGrp="1" noChangeAspect="1"/>
          </p:cNvSpPr>
          <p:nvPr>
            <p:ph type="body" sz="quarter" idx="14"/>
            <p:custDataLst>
              <p:tags r:id="rId2"/>
            </p:custDataLst>
          </p:nvPr>
        </p:nvSpPr>
        <p:spPr>
          <a:xfrm>
            <a:off x="4299388" y="3053517"/>
            <a:ext cx="3657600" cy="2819931"/>
          </a:xfrm>
        </p:spPr>
        <p:txBody>
          <a:bodyPr>
            <a:normAutofit/>
          </a:bodyPr>
          <a:lstStyle>
            <a:lvl1pPr>
              <a:defRPr sz="2667">
                <a:latin typeface="Franklin Gothic Book" panose="020B0503020102020204" pitchFamily="34" charset="0"/>
              </a:defRPr>
            </a:lvl1pPr>
            <a:lvl2pPr marL="990551" indent="-380982">
              <a:buFont typeface="Courier New" panose="02070309020205020404" pitchFamily="49" charset="0"/>
              <a:buChar char="o"/>
              <a:defRPr sz="2400">
                <a:latin typeface="Franklin Gothic Book" panose="020B0503020102020204" pitchFamily="34" charset="0"/>
              </a:defRPr>
            </a:lvl2pPr>
            <a:lvl3pPr marL="1600121" indent="-380982">
              <a:buFont typeface="Courier New" panose="02070309020205020404" pitchFamily="49" charset="0"/>
              <a:buChar char="o"/>
              <a:defRPr sz="2133">
                <a:latin typeface="Franklin Gothic Book" panose="020B0503020102020204" pitchFamily="34" charset="0"/>
              </a:defRPr>
            </a:lvl3pPr>
          </a:lstStyle>
          <a:p>
            <a:pPr lvl="0"/>
            <a:r>
              <a:rPr lang="en-US" dirty="0"/>
              <a:t>Edit Master text styles</a:t>
            </a:r>
          </a:p>
          <a:p>
            <a:pPr lvl="1"/>
            <a:r>
              <a:rPr lang="en-US" dirty="0"/>
              <a:t>Second level</a:t>
            </a:r>
          </a:p>
          <a:p>
            <a:pPr lvl="2"/>
            <a:r>
              <a:rPr lang="en-US" dirty="0"/>
              <a:t>Third level</a:t>
            </a:r>
          </a:p>
        </p:txBody>
      </p:sp>
      <p:sp>
        <p:nvSpPr>
          <p:cNvPr id="21" name="Text Placeholder 23"/>
          <p:cNvSpPr>
            <a:spLocks noGrp="1" noChangeAspect="1"/>
          </p:cNvSpPr>
          <p:nvPr>
            <p:ph type="body" sz="quarter" idx="16"/>
            <p:custDataLst>
              <p:tags r:id="rId3"/>
            </p:custDataLst>
          </p:nvPr>
        </p:nvSpPr>
        <p:spPr>
          <a:xfrm>
            <a:off x="8385139" y="3053517"/>
            <a:ext cx="3657600" cy="2819931"/>
          </a:xfrm>
        </p:spPr>
        <p:txBody>
          <a:bodyPr>
            <a:normAutofit/>
          </a:bodyPr>
          <a:lstStyle>
            <a:lvl1pPr>
              <a:defRPr sz="2667">
                <a:latin typeface="Franklin Gothic Book" panose="020B0503020102020204" pitchFamily="34" charset="0"/>
              </a:defRPr>
            </a:lvl1pPr>
            <a:lvl2pPr marL="990551" indent="-380982">
              <a:buFont typeface="Courier New" panose="02070309020205020404" pitchFamily="49" charset="0"/>
              <a:buChar char="o"/>
              <a:defRPr sz="2400">
                <a:latin typeface="Franklin Gothic Book" panose="020B0503020102020204" pitchFamily="34" charset="0"/>
              </a:defRPr>
            </a:lvl2pPr>
            <a:lvl3pPr marL="1523923" indent="-304784">
              <a:buFont typeface="Courier New" panose="02070309020205020404" pitchFamily="49" charset="0"/>
              <a:buChar char="o"/>
              <a:defRPr sz="2133">
                <a:latin typeface="Franklin Gothic Book" panose="020B0503020102020204" pitchFamily="34" charset="0"/>
              </a:defRPr>
            </a:lvl3pPr>
          </a:lstStyle>
          <a:p>
            <a:pPr lvl="0"/>
            <a:r>
              <a:rPr lang="en-US" dirty="0"/>
              <a:t>Edit Master text styles</a:t>
            </a:r>
          </a:p>
          <a:p>
            <a:pPr lvl="1"/>
            <a:r>
              <a:rPr lang="en-US" dirty="0"/>
              <a:t>Second level</a:t>
            </a:r>
          </a:p>
          <a:p>
            <a:pPr lvl="2"/>
            <a:r>
              <a:rPr lang="en-US" dirty="0"/>
              <a:t>Third level</a:t>
            </a:r>
          </a:p>
        </p:txBody>
      </p:sp>
      <p:sp>
        <p:nvSpPr>
          <p:cNvPr id="22" name="Text Placeholder 9"/>
          <p:cNvSpPr>
            <a:spLocks noGrp="1" noChangeAspect="1"/>
          </p:cNvSpPr>
          <p:nvPr>
            <p:ph type="body" sz="quarter" idx="17"/>
          </p:nvPr>
        </p:nvSpPr>
        <p:spPr>
          <a:xfrm>
            <a:off x="463994" y="2296811"/>
            <a:ext cx="3060700" cy="673100"/>
          </a:xfrm>
          <a:solidFill>
            <a:schemeClr val="accent1"/>
          </a:solidFill>
        </p:spPr>
        <p:txBody>
          <a:bodyPr>
            <a:noAutofit/>
          </a:bodyPr>
          <a:lstStyle>
            <a:lvl1pPr marL="0" indent="0" algn="ctr">
              <a:buNone/>
              <a:defRPr sz="2667" b="1">
                <a:solidFill>
                  <a:schemeClr val="bg1"/>
                </a:solidFill>
                <a:latin typeface="Franklin Gothic Book" panose="020B0503020102020204" pitchFamily="34" charset="0"/>
              </a:defRPr>
            </a:lvl1pPr>
            <a:lvl5pPr marL="2438278" indent="0">
              <a:buNone/>
              <a:defRPr/>
            </a:lvl5pPr>
          </a:lstStyle>
          <a:p>
            <a:pPr lvl="0"/>
            <a:r>
              <a:rPr lang="en-US" dirty="0"/>
              <a:t>Edit Master text styles</a:t>
            </a:r>
          </a:p>
        </p:txBody>
      </p:sp>
      <p:sp>
        <p:nvSpPr>
          <p:cNvPr id="23" name="Text Placeholder 9"/>
          <p:cNvSpPr>
            <a:spLocks noGrp="1" noChangeAspect="1"/>
          </p:cNvSpPr>
          <p:nvPr>
            <p:ph type="body" sz="quarter" idx="18"/>
          </p:nvPr>
        </p:nvSpPr>
        <p:spPr>
          <a:xfrm>
            <a:off x="4597839" y="2296371"/>
            <a:ext cx="3060700" cy="673100"/>
          </a:xfrm>
          <a:solidFill>
            <a:schemeClr val="accent2"/>
          </a:solidFill>
        </p:spPr>
        <p:txBody>
          <a:bodyPr>
            <a:noAutofit/>
          </a:bodyPr>
          <a:lstStyle>
            <a:lvl1pPr marL="0" indent="0" algn="ctr">
              <a:buNone/>
              <a:defRPr sz="2667" b="1">
                <a:solidFill>
                  <a:schemeClr val="bg1"/>
                </a:solidFill>
                <a:latin typeface="Franklin Gothic Book" panose="020B0503020102020204" pitchFamily="34" charset="0"/>
              </a:defRPr>
            </a:lvl1pPr>
            <a:lvl5pPr marL="2438278" indent="0">
              <a:buNone/>
              <a:defRPr/>
            </a:lvl5pPr>
          </a:lstStyle>
          <a:p>
            <a:pPr lvl="0"/>
            <a:r>
              <a:rPr lang="en-US" dirty="0"/>
              <a:t>Edit Master text styles</a:t>
            </a:r>
          </a:p>
        </p:txBody>
      </p:sp>
      <p:sp>
        <p:nvSpPr>
          <p:cNvPr id="24" name="Text Placeholder 9"/>
          <p:cNvSpPr>
            <a:spLocks noGrp="1" noChangeAspect="1"/>
          </p:cNvSpPr>
          <p:nvPr>
            <p:ph type="body" sz="quarter" idx="19"/>
          </p:nvPr>
        </p:nvSpPr>
        <p:spPr>
          <a:xfrm>
            <a:off x="8683591" y="2296370"/>
            <a:ext cx="3060700" cy="673100"/>
          </a:xfrm>
          <a:solidFill>
            <a:schemeClr val="accent4"/>
          </a:solidFill>
        </p:spPr>
        <p:txBody>
          <a:bodyPr>
            <a:noAutofit/>
          </a:bodyPr>
          <a:lstStyle>
            <a:lvl1pPr marL="0" indent="0" algn="ctr">
              <a:buNone/>
              <a:defRPr sz="2667" b="1">
                <a:solidFill>
                  <a:schemeClr val="bg1"/>
                </a:solidFill>
                <a:latin typeface="Franklin Gothic Book" panose="020B0503020102020204" pitchFamily="34" charset="0"/>
              </a:defRPr>
            </a:lvl1pPr>
            <a:lvl5pPr marL="2438278" indent="0">
              <a:buNone/>
              <a:defRPr/>
            </a:lvl5pPr>
          </a:lstStyle>
          <a:p>
            <a:pPr lvl="0"/>
            <a:r>
              <a:rPr lang="en-US" dirty="0"/>
              <a:t>Edit Master text styles</a:t>
            </a:r>
          </a:p>
        </p:txBody>
      </p:sp>
      <p:sp>
        <p:nvSpPr>
          <p:cNvPr id="15" name="Rectangle 14"/>
          <p:cNvSpPr/>
          <p:nvPr/>
        </p:nvSpPr>
        <p:spPr>
          <a:xfrm>
            <a:off x="0" y="5970229"/>
            <a:ext cx="12192000" cy="887771"/>
          </a:xfrm>
          <a:prstGeom prst="rect">
            <a:avLst/>
          </a:pr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27" name="Picture 26" descr="ConnectWithUs_YellowWhite.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41533" y="6275240"/>
            <a:ext cx="5372608" cy="292608"/>
          </a:xfrm>
          <a:prstGeom prst="rect">
            <a:avLst/>
          </a:prstGeom>
        </p:spPr>
      </p:pic>
      <p:pic>
        <p:nvPicPr>
          <p:cNvPr id="16" name="Picture 15"/>
          <p:cNvPicPr>
            <a:picLocks noChangeAspect="1"/>
          </p:cNvPicPr>
          <p:nvPr/>
        </p:nvPicPr>
        <p:blipFill>
          <a:blip r:embed="rId8"/>
          <a:stretch>
            <a:fillRect/>
          </a:stretch>
        </p:blipFill>
        <p:spPr>
          <a:xfrm>
            <a:off x="77016" y="5953413"/>
            <a:ext cx="2427185" cy="910195"/>
          </a:xfrm>
          <a:prstGeom prst="rect">
            <a:avLst/>
          </a:prstGeom>
        </p:spPr>
      </p:pic>
    </p:spTree>
    <p:extLst>
      <p:ext uri="{BB962C8B-B14F-4D97-AF65-F5344CB8AC3E}">
        <p14:creationId xmlns:p14="http://schemas.microsoft.com/office/powerpoint/2010/main" val="11293041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09_Transition Slide and Content_c">
    <p:spTree>
      <p:nvGrpSpPr>
        <p:cNvPr id="1" name=""/>
        <p:cNvGrpSpPr/>
        <p:nvPr/>
      </p:nvGrpSpPr>
      <p:grpSpPr>
        <a:xfrm>
          <a:off x="0" y="0"/>
          <a:ext cx="0" cy="0"/>
          <a:chOff x="0" y="0"/>
          <a:chExt cx="0" cy="0"/>
        </a:xfrm>
      </p:grpSpPr>
      <p:sp>
        <p:nvSpPr>
          <p:cNvPr id="12" name="Content Placeholder 3"/>
          <p:cNvSpPr>
            <a:spLocks noGrp="1"/>
          </p:cNvSpPr>
          <p:nvPr>
            <p:ph sz="quarter" idx="17"/>
          </p:nvPr>
        </p:nvSpPr>
        <p:spPr>
          <a:xfrm>
            <a:off x="7146375" y="278851"/>
            <a:ext cx="4567767" cy="5113400"/>
          </a:xfrm>
        </p:spPr>
        <p:txBody>
          <a:bodyPr>
            <a:normAutofit/>
          </a:bodyPr>
          <a:lstStyle>
            <a:lvl1pPr>
              <a:defRPr sz="3200">
                <a:latin typeface="Franklin Gothic Book" panose="020B0503020102020204" pitchFamily="34" charset="0"/>
              </a:defRPr>
            </a:lvl1pPr>
            <a:lvl2pPr marL="990551" indent="-380982">
              <a:buFont typeface="Arial" panose="020B0604020202020204" pitchFamily="34" charset="0"/>
              <a:buChar char="•"/>
              <a:defRPr sz="2400"/>
            </a:lvl2pPr>
          </a:lstStyle>
          <a:p>
            <a:pPr lvl="0"/>
            <a:r>
              <a:rPr lang="en-US" dirty="0"/>
              <a:t>Edit Master text styles</a:t>
            </a:r>
          </a:p>
          <a:p>
            <a:pPr lvl="1"/>
            <a:r>
              <a:rPr lang="en-US" dirty="0"/>
              <a:t>Second level</a:t>
            </a:r>
          </a:p>
        </p:txBody>
      </p:sp>
      <p:pic>
        <p:nvPicPr>
          <p:cNvPr id="13" name="Picture 12" descr="ThinShearedLines_BlueRedYellow.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V="1">
            <a:off x="817033" y="3826478"/>
            <a:ext cx="6096000" cy="105977"/>
          </a:xfrm>
          <a:prstGeom prst="rect">
            <a:avLst/>
          </a:prstGeom>
        </p:spPr>
      </p:pic>
      <p:sp>
        <p:nvSpPr>
          <p:cNvPr id="19" name="Title 1"/>
          <p:cNvSpPr>
            <a:spLocks noGrp="1" noChangeAspect="1"/>
          </p:cNvSpPr>
          <p:nvPr>
            <p:ph type="title"/>
          </p:nvPr>
        </p:nvSpPr>
        <p:spPr>
          <a:xfrm>
            <a:off x="817033" y="2214881"/>
            <a:ext cx="6096000" cy="1537823"/>
          </a:xfrm>
        </p:spPr>
        <p:txBody>
          <a:bodyPr>
            <a:normAutofit/>
          </a:bodyPr>
          <a:lstStyle>
            <a:lvl1pPr algn="l">
              <a:defRPr sz="5067" baseline="0">
                <a:solidFill>
                  <a:schemeClr val="accent2"/>
                </a:solidFill>
                <a:latin typeface="Franklin Gothic Book"/>
              </a:defRPr>
            </a:lvl1pPr>
          </a:lstStyle>
          <a:p>
            <a:r>
              <a:rPr lang="en-US" dirty="0"/>
              <a:t>Click to edit Master title style</a:t>
            </a:r>
          </a:p>
        </p:txBody>
      </p:sp>
      <p:sp>
        <p:nvSpPr>
          <p:cNvPr id="20" name="Text Placeholder 1"/>
          <p:cNvSpPr>
            <a:spLocks noGrp="1" noChangeAspect="1"/>
          </p:cNvSpPr>
          <p:nvPr>
            <p:ph type="body" sz="quarter" idx="14"/>
            <p:custDataLst>
              <p:tags r:id="rId1"/>
            </p:custDataLst>
          </p:nvPr>
        </p:nvSpPr>
        <p:spPr>
          <a:xfrm>
            <a:off x="817033" y="4650614"/>
            <a:ext cx="6096000" cy="741637"/>
          </a:xfrm>
        </p:spPr>
        <p:txBody>
          <a:bodyPr>
            <a:normAutofit/>
          </a:bodyPr>
          <a:lstStyle>
            <a:lvl1pPr marL="0" indent="0">
              <a:buNone/>
              <a:defRPr sz="2933">
                <a:latin typeface="Franklin Gothic Book" panose="020B0503020102020204" pitchFamily="34" charset="0"/>
              </a:defRPr>
            </a:lvl1pPr>
          </a:lstStyle>
          <a:p>
            <a:endParaRPr lang="en-US" dirty="0"/>
          </a:p>
        </p:txBody>
      </p:sp>
      <p:sp>
        <p:nvSpPr>
          <p:cNvPr id="21" name="Text Placeholder 2"/>
          <p:cNvSpPr>
            <a:spLocks noGrp="1" noChangeAspect="1"/>
          </p:cNvSpPr>
          <p:nvPr>
            <p:ph type="body" sz="quarter" idx="16"/>
            <p:custDataLst>
              <p:tags r:id="rId2"/>
            </p:custDataLst>
          </p:nvPr>
        </p:nvSpPr>
        <p:spPr>
          <a:xfrm>
            <a:off x="817033" y="4011322"/>
            <a:ext cx="6096000" cy="565517"/>
          </a:xfrm>
        </p:spPr>
        <p:txBody>
          <a:bodyPr>
            <a:noAutofit/>
          </a:bodyPr>
          <a:lstStyle>
            <a:lvl1pPr marL="0" indent="0">
              <a:buNone/>
              <a:defRPr sz="2933">
                <a:latin typeface="Franklin Gothic Book" panose="020B0503020102020204" pitchFamily="34" charset="0"/>
              </a:defRPr>
            </a:lvl1pPr>
          </a:lstStyle>
          <a:p>
            <a:endParaRPr lang="en-US" dirty="0"/>
          </a:p>
        </p:txBody>
      </p:sp>
      <p:sp>
        <p:nvSpPr>
          <p:cNvPr id="18" name="Rectangle 17"/>
          <p:cNvSpPr/>
          <p:nvPr/>
        </p:nvSpPr>
        <p:spPr>
          <a:xfrm>
            <a:off x="0" y="5970229"/>
            <a:ext cx="12192000" cy="887771"/>
          </a:xfrm>
          <a:prstGeom prst="rect">
            <a:avLst/>
          </a:pr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23" name="Picture 22" descr="ConnectWithUs_YellowWhit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41533" y="6275240"/>
            <a:ext cx="5372608" cy="292608"/>
          </a:xfrm>
          <a:prstGeom prst="rect">
            <a:avLst/>
          </a:prstGeom>
        </p:spPr>
      </p:pic>
      <p:pic>
        <p:nvPicPr>
          <p:cNvPr id="10" name="Picture 9"/>
          <p:cNvPicPr>
            <a:picLocks noChangeAspect="1"/>
          </p:cNvPicPr>
          <p:nvPr/>
        </p:nvPicPr>
        <p:blipFill>
          <a:blip r:embed="rId6"/>
          <a:stretch>
            <a:fillRect/>
          </a:stretch>
        </p:blipFill>
        <p:spPr>
          <a:xfrm>
            <a:off x="77016" y="5953413"/>
            <a:ext cx="2427185" cy="910195"/>
          </a:xfrm>
          <a:prstGeom prst="rect">
            <a:avLst/>
          </a:prstGeom>
        </p:spPr>
      </p:pic>
    </p:spTree>
    <p:extLst>
      <p:ext uri="{BB962C8B-B14F-4D97-AF65-F5344CB8AC3E}">
        <p14:creationId xmlns:p14="http://schemas.microsoft.com/office/powerpoint/2010/main" val="2486845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78A80-0472-4A8D-8A7A-89114FD415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8B101F7-94DD-4D34-8529-A4397C35FD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E0C49B1-A107-4949-B470-D33B5040714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2B3CCC-1057-49D4-BC14-6E24864979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903552A-560C-4629-A859-37A944E6C3D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F6F5D6-6C33-463D-9E27-F35A56E618DC}"/>
              </a:ext>
            </a:extLst>
          </p:cNvPr>
          <p:cNvSpPr>
            <a:spLocks noGrp="1"/>
          </p:cNvSpPr>
          <p:nvPr>
            <p:ph type="dt" sz="half" idx="10"/>
          </p:nvPr>
        </p:nvSpPr>
        <p:spPr/>
        <p:txBody>
          <a:bodyPr/>
          <a:lstStyle/>
          <a:p>
            <a:fld id="{74944B8F-7B57-4141-AE0F-E47B1B37688B}" type="datetimeFigureOut">
              <a:rPr lang="en-US" smtClean="0"/>
              <a:t>5/13/2019</a:t>
            </a:fld>
            <a:endParaRPr lang="en-US"/>
          </a:p>
        </p:txBody>
      </p:sp>
      <p:sp>
        <p:nvSpPr>
          <p:cNvPr id="8" name="Footer Placeholder 7">
            <a:extLst>
              <a:ext uri="{FF2B5EF4-FFF2-40B4-BE49-F238E27FC236}">
                <a16:creationId xmlns:a16="http://schemas.microsoft.com/office/drawing/2014/main" id="{6AC76A21-B347-457A-981E-830B1C3431E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00DA5E-BAB2-46B1-8F83-15FC8CA13F96}"/>
              </a:ext>
            </a:extLst>
          </p:cNvPr>
          <p:cNvSpPr>
            <a:spLocks noGrp="1"/>
          </p:cNvSpPr>
          <p:nvPr>
            <p:ph type="sldNum" sz="quarter" idx="12"/>
          </p:nvPr>
        </p:nvSpPr>
        <p:spPr/>
        <p:txBody>
          <a:bodyPr/>
          <a:lstStyle/>
          <a:p>
            <a:fld id="{FA00E8BF-CC75-4538-B75F-BAC1A00B8308}" type="slidenum">
              <a:rPr lang="en-US" smtClean="0"/>
              <a:t>‹#›</a:t>
            </a:fld>
            <a:endParaRPr lang="en-US"/>
          </a:p>
        </p:txBody>
      </p:sp>
    </p:spTree>
    <p:extLst>
      <p:ext uri="{BB962C8B-B14F-4D97-AF65-F5344CB8AC3E}">
        <p14:creationId xmlns:p14="http://schemas.microsoft.com/office/powerpoint/2010/main" val="25953027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10_Single Content Banner_c">
    <p:spTree>
      <p:nvGrpSpPr>
        <p:cNvPr id="1" name=""/>
        <p:cNvGrpSpPr/>
        <p:nvPr/>
      </p:nvGrpSpPr>
      <p:grpSpPr>
        <a:xfrm>
          <a:off x="0" y="0"/>
          <a:ext cx="0" cy="0"/>
          <a:chOff x="0" y="0"/>
          <a:chExt cx="0" cy="0"/>
        </a:xfrm>
      </p:grpSpPr>
      <p:sp>
        <p:nvSpPr>
          <p:cNvPr id="11" name="Rectangle 10"/>
          <p:cNvSpPr/>
          <p:nvPr/>
        </p:nvSpPr>
        <p:spPr>
          <a:xfrm>
            <a:off x="0" y="5970229"/>
            <a:ext cx="12192000" cy="887771"/>
          </a:xfrm>
          <a:prstGeom prst="rect">
            <a:avLst/>
          </a:pr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7" name="Picture 16" descr="HeaderBar_BlueRedYellow.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90848"/>
            <a:ext cx="12192000" cy="585216"/>
          </a:xfrm>
          <a:prstGeom prst="rect">
            <a:avLst/>
          </a:prstGeom>
        </p:spPr>
      </p:pic>
      <p:pic>
        <p:nvPicPr>
          <p:cNvPr id="13" name="Picture 12" descr="ConnectWithUs_Yellow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1533" y="6275240"/>
            <a:ext cx="5372608" cy="292608"/>
          </a:xfrm>
          <a:prstGeom prst="rect">
            <a:avLst/>
          </a:prstGeom>
        </p:spPr>
      </p:pic>
      <p:sp>
        <p:nvSpPr>
          <p:cNvPr id="14" name="Title 1"/>
          <p:cNvSpPr>
            <a:spLocks noGrp="1"/>
          </p:cNvSpPr>
          <p:nvPr>
            <p:ph type="title"/>
          </p:nvPr>
        </p:nvSpPr>
        <p:spPr>
          <a:xfrm>
            <a:off x="1651000" y="1064683"/>
            <a:ext cx="9144000" cy="1290639"/>
          </a:xfrm>
        </p:spPr>
        <p:txBody>
          <a:bodyPr>
            <a:normAutofit/>
          </a:bodyPr>
          <a:lstStyle>
            <a:lvl1pPr algn="l">
              <a:defRPr sz="5067" baseline="0">
                <a:solidFill>
                  <a:schemeClr val="accent2"/>
                </a:solidFill>
                <a:latin typeface="Franklin Gothic Book"/>
              </a:defRPr>
            </a:lvl1pPr>
          </a:lstStyle>
          <a:p>
            <a:r>
              <a:rPr lang="en-US" dirty="0"/>
              <a:t>Click to edit Master title style</a:t>
            </a:r>
          </a:p>
        </p:txBody>
      </p:sp>
      <p:sp>
        <p:nvSpPr>
          <p:cNvPr id="15" name="Content Placeholder 2"/>
          <p:cNvSpPr>
            <a:spLocks noGrp="1"/>
          </p:cNvSpPr>
          <p:nvPr>
            <p:ph idx="1"/>
          </p:nvPr>
        </p:nvSpPr>
        <p:spPr>
          <a:xfrm>
            <a:off x="1651000" y="2613959"/>
            <a:ext cx="9144000" cy="2241551"/>
          </a:xfrm>
        </p:spPr>
        <p:txBody>
          <a:bodyPr>
            <a:normAutofit/>
          </a:bodyPr>
          <a:lstStyle>
            <a:lvl1pPr marL="0" indent="0">
              <a:spcBef>
                <a:spcPts val="0"/>
              </a:spcBef>
              <a:buFontTx/>
              <a:buNone/>
              <a:defRPr sz="2933" baseline="0">
                <a:solidFill>
                  <a:schemeClr val="tx1"/>
                </a:solidFill>
                <a:latin typeface="Franklin Gothic Book"/>
              </a:defRPr>
            </a:lvl1pPr>
            <a:lvl2pPr marL="0" indent="0">
              <a:spcBef>
                <a:spcPts val="0"/>
              </a:spcBef>
              <a:buFontTx/>
              <a:buNone/>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0" indent="0">
              <a:spcBef>
                <a:spcPts val="0"/>
              </a:spcBef>
              <a:buFontTx/>
              <a:buNone/>
              <a:defRPr sz="2933"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a:t>
            </a:r>
          </a:p>
        </p:txBody>
      </p:sp>
      <p:pic>
        <p:nvPicPr>
          <p:cNvPr id="8" name="Picture 7"/>
          <p:cNvPicPr>
            <a:picLocks noChangeAspect="1"/>
          </p:cNvPicPr>
          <p:nvPr/>
        </p:nvPicPr>
        <p:blipFill>
          <a:blip r:embed="rId4"/>
          <a:stretch>
            <a:fillRect/>
          </a:stretch>
        </p:blipFill>
        <p:spPr>
          <a:xfrm>
            <a:off x="77016" y="5953413"/>
            <a:ext cx="2427185" cy="910195"/>
          </a:xfrm>
          <a:prstGeom prst="rect">
            <a:avLst/>
          </a:prstGeom>
        </p:spPr>
      </p:pic>
    </p:spTree>
    <p:extLst>
      <p:ext uri="{BB962C8B-B14F-4D97-AF65-F5344CB8AC3E}">
        <p14:creationId xmlns:p14="http://schemas.microsoft.com/office/powerpoint/2010/main" val="42533390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11_Single Content_c">
    <p:spTree>
      <p:nvGrpSpPr>
        <p:cNvPr id="1" name=""/>
        <p:cNvGrpSpPr/>
        <p:nvPr/>
      </p:nvGrpSpPr>
      <p:grpSpPr>
        <a:xfrm>
          <a:off x="0" y="0"/>
          <a:ext cx="0" cy="0"/>
          <a:chOff x="0" y="0"/>
          <a:chExt cx="0" cy="0"/>
        </a:xfrm>
      </p:grpSpPr>
      <p:sp>
        <p:nvSpPr>
          <p:cNvPr id="2" name="Title 1"/>
          <p:cNvSpPr>
            <a:spLocks noGrp="1"/>
          </p:cNvSpPr>
          <p:nvPr>
            <p:ph type="title"/>
          </p:nvPr>
        </p:nvSpPr>
        <p:spPr>
          <a:xfrm>
            <a:off x="1651000" y="1064683"/>
            <a:ext cx="9144000" cy="1290639"/>
          </a:xfrm>
        </p:spPr>
        <p:txBody>
          <a:bodyPr>
            <a:normAutofit/>
          </a:bodyPr>
          <a:lstStyle>
            <a:lvl1pPr algn="l">
              <a:defRPr sz="5067" baseline="0">
                <a:solidFill>
                  <a:schemeClr val="accent2"/>
                </a:solidFill>
                <a:latin typeface="Franklin Gothic Book"/>
              </a:defRPr>
            </a:lvl1pPr>
          </a:lstStyle>
          <a:p>
            <a:r>
              <a:rPr lang="en-US" dirty="0"/>
              <a:t>Click to edit Master title style</a:t>
            </a:r>
          </a:p>
        </p:txBody>
      </p:sp>
      <p:sp>
        <p:nvSpPr>
          <p:cNvPr id="3" name="Content Placeholder 2"/>
          <p:cNvSpPr>
            <a:spLocks noGrp="1"/>
          </p:cNvSpPr>
          <p:nvPr>
            <p:ph idx="1"/>
          </p:nvPr>
        </p:nvSpPr>
        <p:spPr>
          <a:xfrm>
            <a:off x="1651000" y="2613959"/>
            <a:ext cx="9144000" cy="2241551"/>
          </a:xfrm>
        </p:spPr>
        <p:txBody>
          <a:bodyPr>
            <a:normAutofit/>
          </a:bodyPr>
          <a:lstStyle>
            <a:lvl1pPr marL="0" indent="0">
              <a:spcBef>
                <a:spcPts val="0"/>
              </a:spcBef>
              <a:buFontTx/>
              <a:buNone/>
              <a:defRPr sz="2933" baseline="0">
                <a:solidFill>
                  <a:schemeClr val="tx1"/>
                </a:solidFill>
                <a:latin typeface="Franklin Gothic Book"/>
              </a:defRPr>
            </a:lvl1pPr>
            <a:lvl2pPr marL="0" indent="0">
              <a:spcBef>
                <a:spcPts val="0"/>
              </a:spcBef>
              <a:buFontTx/>
              <a:buNone/>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0" indent="0">
              <a:spcBef>
                <a:spcPts val="0"/>
              </a:spcBef>
              <a:buFontTx/>
              <a:buNone/>
              <a:defRPr sz="2933"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a:t>
            </a:r>
          </a:p>
        </p:txBody>
      </p:sp>
      <p:sp>
        <p:nvSpPr>
          <p:cNvPr id="10" name="Rectangle 9"/>
          <p:cNvSpPr/>
          <p:nvPr/>
        </p:nvSpPr>
        <p:spPr>
          <a:xfrm>
            <a:off x="0" y="5970229"/>
            <a:ext cx="12192000" cy="887771"/>
          </a:xfrm>
          <a:prstGeom prst="rect">
            <a:avLst/>
          </a:pr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2" name="Picture 11" descr="ConnectWithUs_YellowWh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1533" y="6275240"/>
            <a:ext cx="5372608" cy="292608"/>
          </a:xfrm>
          <a:prstGeom prst="rect">
            <a:avLst/>
          </a:prstGeom>
        </p:spPr>
      </p:pic>
      <p:pic>
        <p:nvPicPr>
          <p:cNvPr id="7" name="Picture 6"/>
          <p:cNvPicPr>
            <a:picLocks noChangeAspect="1"/>
          </p:cNvPicPr>
          <p:nvPr/>
        </p:nvPicPr>
        <p:blipFill>
          <a:blip r:embed="rId3"/>
          <a:stretch>
            <a:fillRect/>
          </a:stretch>
        </p:blipFill>
        <p:spPr>
          <a:xfrm>
            <a:off x="77016" y="5953413"/>
            <a:ext cx="2427185" cy="910195"/>
          </a:xfrm>
          <a:prstGeom prst="rect">
            <a:avLst/>
          </a:prstGeom>
        </p:spPr>
      </p:pic>
    </p:spTree>
    <p:extLst>
      <p:ext uri="{BB962C8B-B14F-4D97-AF65-F5344CB8AC3E}">
        <p14:creationId xmlns:p14="http://schemas.microsoft.com/office/powerpoint/2010/main" val="16250110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12_Double Content_c">
    <p:spTree>
      <p:nvGrpSpPr>
        <p:cNvPr id="1" name=""/>
        <p:cNvGrpSpPr/>
        <p:nvPr/>
      </p:nvGrpSpPr>
      <p:grpSpPr>
        <a:xfrm>
          <a:off x="0" y="0"/>
          <a:ext cx="0" cy="0"/>
          <a:chOff x="0" y="0"/>
          <a:chExt cx="0" cy="0"/>
        </a:xfrm>
      </p:grpSpPr>
      <p:sp>
        <p:nvSpPr>
          <p:cNvPr id="16" name="Title 1"/>
          <p:cNvSpPr>
            <a:spLocks noGrp="1"/>
          </p:cNvSpPr>
          <p:nvPr>
            <p:ph type="title"/>
          </p:nvPr>
        </p:nvSpPr>
        <p:spPr>
          <a:xfrm>
            <a:off x="1524000" y="458410"/>
            <a:ext cx="9144000" cy="1085911"/>
          </a:xfrm>
        </p:spPr>
        <p:txBody>
          <a:bodyPr>
            <a:normAutofit/>
          </a:bodyPr>
          <a:lstStyle>
            <a:lvl1pPr algn="ctr">
              <a:defRPr sz="5067" baseline="0">
                <a:solidFill>
                  <a:srgbClr val="D9531E"/>
                </a:solidFill>
                <a:latin typeface="Franklin Gothic Book"/>
              </a:defRPr>
            </a:lvl1pPr>
          </a:lstStyle>
          <a:p>
            <a:r>
              <a:rPr lang="en-US" dirty="0"/>
              <a:t>Click to edit Master title style</a:t>
            </a:r>
          </a:p>
        </p:txBody>
      </p:sp>
      <p:sp>
        <p:nvSpPr>
          <p:cNvPr id="18" name="Content Placeholder 2"/>
          <p:cNvSpPr>
            <a:spLocks noGrp="1"/>
          </p:cNvSpPr>
          <p:nvPr>
            <p:ph idx="10"/>
          </p:nvPr>
        </p:nvSpPr>
        <p:spPr>
          <a:xfrm>
            <a:off x="1524000" y="1663911"/>
            <a:ext cx="4453467" cy="3913931"/>
          </a:xfrm>
        </p:spPr>
        <p:txBody>
          <a:bodyPr>
            <a:normAutofit/>
          </a:bodyPr>
          <a:lstStyle>
            <a:lvl1pPr marL="0" indent="0">
              <a:spcBef>
                <a:spcPts val="0"/>
              </a:spcBef>
              <a:buFontTx/>
              <a:buNone/>
              <a:defRPr sz="2933" baseline="0">
                <a:solidFill>
                  <a:schemeClr val="tx1"/>
                </a:solidFill>
                <a:latin typeface="Franklin Gothic Book"/>
              </a:defRPr>
            </a:lvl1pPr>
            <a:lvl2pPr marL="0" indent="0">
              <a:spcBef>
                <a:spcPts val="0"/>
              </a:spcBef>
              <a:buFontTx/>
              <a:buNone/>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0" indent="0">
              <a:spcBef>
                <a:spcPts val="0"/>
              </a:spcBef>
              <a:buFontTx/>
              <a:buNone/>
              <a:defRPr sz="2933"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a:t>
            </a:r>
          </a:p>
        </p:txBody>
      </p:sp>
      <p:sp>
        <p:nvSpPr>
          <p:cNvPr id="19" name="Content Placeholder 2"/>
          <p:cNvSpPr>
            <a:spLocks noGrp="1"/>
          </p:cNvSpPr>
          <p:nvPr>
            <p:ph idx="11"/>
          </p:nvPr>
        </p:nvSpPr>
        <p:spPr>
          <a:xfrm>
            <a:off x="6214533" y="1663911"/>
            <a:ext cx="4453467" cy="3913931"/>
          </a:xfrm>
        </p:spPr>
        <p:txBody>
          <a:bodyPr>
            <a:normAutofit/>
          </a:bodyPr>
          <a:lstStyle>
            <a:lvl1pPr marL="0" indent="0">
              <a:spcBef>
                <a:spcPts val="0"/>
              </a:spcBef>
              <a:buFontTx/>
              <a:buNone/>
              <a:defRPr sz="2933" baseline="0">
                <a:solidFill>
                  <a:schemeClr val="tx1"/>
                </a:solidFill>
                <a:latin typeface="Franklin Gothic Book"/>
              </a:defRPr>
            </a:lvl1pPr>
            <a:lvl2pPr marL="0" indent="0">
              <a:spcBef>
                <a:spcPts val="0"/>
              </a:spcBef>
              <a:buFontTx/>
              <a:buNone/>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0" indent="0">
              <a:spcBef>
                <a:spcPts val="0"/>
              </a:spcBef>
              <a:buFontTx/>
              <a:buNone/>
              <a:defRPr sz="2933"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a:t>
            </a:r>
          </a:p>
        </p:txBody>
      </p:sp>
      <p:pic>
        <p:nvPicPr>
          <p:cNvPr id="20" name="Picture 19" descr="ThinShearedLines_BlueRedYellow.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0933"/>
            <a:ext cx="12192000" cy="105664"/>
          </a:xfrm>
          <a:prstGeom prst="rect">
            <a:avLst/>
          </a:prstGeom>
        </p:spPr>
      </p:pic>
      <p:sp>
        <p:nvSpPr>
          <p:cNvPr id="11" name="Rectangle 10"/>
          <p:cNvSpPr/>
          <p:nvPr/>
        </p:nvSpPr>
        <p:spPr>
          <a:xfrm>
            <a:off x="0" y="5970229"/>
            <a:ext cx="12192000" cy="887771"/>
          </a:xfrm>
          <a:prstGeom prst="rect">
            <a:avLst/>
          </a:pr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4" name="Picture 13" descr="ConnectWithUs_Yellow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1533" y="6275240"/>
            <a:ext cx="5372608" cy="292608"/>
          </a:xfrm>
          <a:prstGeom prst="rect">
            <a:avLst/>
          </a:prstGeom>
        </p:spPr>
      </p:pic>
      <p:pic>
        <p:nvPicPr>
          <p:cNvPr id="9" name="Picture 8"/>
          <p:cNvPicPr>
            <a:picLocks noChangeAspect="1"/>
          </p:cNvPicPr>
          <p:nvPr/>
        </p:nvPicPr>
        <p:blipFill>
          <a:blip r:embed="rId4"/>
          <a:stretch>
            <a:fillRect/>
          </a:stretch>
        </p:blipFill>
        <p:spPr>
          <a:xfrm>
            <a:off x="77016" y="5953413"/>
            <a:ext cx="2427185" cy="910195"/>
          </a:xfrm>
          <a:prstGeom prst="rect">
            <a:avLst/>
          </a:prstGeom>
        </p:spPr>
      </p:pic>
    </p:spTree>
    <p:extLst>
      <p:ext uri="{BB962C8B-B14F-4D97-AF65-F5344CB8AC3E}">
        <p14:creationId xmlns:p14="http://schemas.microsoft.com/office/powerpoint/2010/main" val="41989351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01_Title Slide_d">
    <p:spTree>
      <p:nvGrpSpPr>
        <p:cNvPr id="1" name=""/>
        <p:cNvGrpSpPr/>
        <p:nvPr/>
      </p:nvGrpSpPr>
      <p:grpSpPr>
        <a:xfrm>
          <a:off x="0" y="0"/>
          <a:ext cx="0" cy="0"/>
          <a:chOff x="0" y="0"/>
          <a:chExt cx="0" cy="0"/>
        </a:xfrm>
      </p:grpSpPr>
      <p:sp>
        <p:nvSpPr>
          <p:cNvPr id="10" name="Rectangle 9"/>
          <p:cNvSpPr/>
          <p:nvPr/>
        </p:nvSpPr>
        <p:spPr>
          <a:xfrm>
            <a:off x="0" y="1"/>
            <a:ext cx="12192000" cy="5970231"/>
          </a:xfrm>
          <a:prstGeom prst="rect">
            <a:avLst/>
          </a:prstGeom>
          <a:solidFill>
            <a:srgbClr val="F390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8" name="Rectangle 7"/>
          <p:cNvSpPr/>
          <p:nvPr/>
        </p:nvSpPr>
        <p:spPr>
          <a:xfrm>
            <a:off x="0" y="5970229"/>
            <a:ext cx="12192000" cy="88777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p:nvPr>
        </p:nvSpPr>
        <p:spPr>
          <a:xfrm>
            <a:off x="1464062" y="1947337"/>
            <a:ext cx="9525673" cy="1549399"/>
          </a:xfrm>
        </p:spPr>
        <p:txBody>
          <a:bodyPr>
            <a:noAutofit/>
          </a:bodyPr>
          <a:lstStyle>
            <a:lvl1pPr algn="l">
              <a:defRPr sz="5867">
                <a:solidFill>
                  <a:schemeClr val="bg1"/>
                </a:solidFill>
                <a:latin typeface="Franklin Gothic Book"/>
              </a:defRPr>
            </a:lvl1pPr>
          </a:lstStyle>
          <a:p>
            <a:r>
              <a:rPr lang="en-US" dirty="0"/>
              <a:t>Click to edit Master title style</a:t>
            </a:r>
          </a:p>
        </p:txBody>
      </p:sp>
      <p:sp>
        <p:nvSpPr>
          <p:cNvPr id="3" name="Subtitle 2"/>
          <p:cNvSpPr>
            <a:spLocks noGrp="1"/>
          </p:cNvSpPr>
          <p:nvPr>
            <p:ph type="subTitle" idx="1"/>
          </p:nvPr>
        </p:nvSpPr>
        <p:spPr>
          <a:xfrm>
            <a:off x="1464061" y="3496735"/>
            <a:ext cx="8611275" cy="857251"/>
          </a:xfrm>
        </p:spPr>
        <p:txBody>
          <a:bodyPr>
            <a:normAutofit/>
          </a:bodyPr>
          <a:lstStyle>
            <a:lvl1pPr marL="0" indent="0" algn="l">
              <a:buNone/>
              <a:defRPr sz="2933">
                <a:solidFill>
                  <a:schemeClr val="bg1"/>
                </a:solidFill>
                <a:latin typeface="Franklin Gothic Book"/>
                <a:cs typeface="Franklin Gothic Book"/>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
        <p:nvSpPr>
          <p:cNvPr id="9" name="Parallelogram 8"/>
          <p:cNvSpPr/>
          <p:nvPr/>
        </p:nvSpPr>
        <p:spPr>
          <a:xfrm flipH="1">
            <a:off x="1464061" y="1648495"/>
            <a:ext cx="991272" cy="60959"/>
          </a:xfrm>
          <a:prstGeom prst="parallelogram">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21" name="Picture 20" descr="ConnectWithUs_BlueGre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1533" y="6275240"/>
            <a:ext cx="5372608" cy="292608"/>
          </a:xfrm>
          <a:prstGeom prst="rect">
            <a:avLst/>
          </a:prstGeom>
        </p:spPr>
      </p:pic>
      <p:pic>
        <p:nvPicPr>
          <p:cNvPr id="4" name="Picture 3" descr="ThinShearedLines_BlueYellowR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4652"/>
            <a:ext cx="12192000" cy="922528"/>
          </a:xfrm>
          <a:prstGeom prst="rect">
            <a:avLst/>
          </a:prstGeom>
        </p:spPr>
      </p:pic>
      <p:pic>
        <p:nvPicPr>
          <p:cNvPr id="11" name="Picture 10"/>
          <p:cNvPicPr>
            <a:picLocks noChangeAspect="1"/>
          </p:cNvPicPr>
          <p:nvPr/>
        </p:nvPicPr>
        <p:blipFill>
          <a:blip r:embed="rId4"/>
          <a:stretch>
            <a:fillRect/>
          </a:stretch>
        </p:blipFill>
        <p:spPr>
          <a:xfrm>
            <a:off x="78783" y="5960636"/>
            <a:ext cx="2410183" cy="903819"/>
          </a:xfrm>
          <a:prstGeom prst="rect">
            <a:avLst/>
          </a:prstGeom>
        </p:spPr>
      </p:pic>
    </p:spTree>
    <p:extLst>
      <p:ext uri="{BB962C8B-B14F-4D97-AF65-F5344CB8AC3E}">
        <p14:creationId xmlns:p14="http://schemas.microsoft.com/office/powerpoint/2010/main" val="261492729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02_Title Slide_d">
    <p:spTree>
      <p:nvGrpSpPr>
        <p:cNvPr id="1" name=""/>
        <p:cNvGrpSpPr/>
        <p:nvPr/>
      </p:nvGrpSpPr>
      <p:grpSpPr>
        <a:xfrm>
          <a:off x="0" y="0"/>
          <a:ext cx="0" cy="0"/>
          <a:chOff x="0" y="0"/>
          <a:chExt cx="0" cy="0"/>
        </a:xfrm>
      </p:grpSpPr>
      <p:sp>
        <p:nvSpPr>
          <p:cNvPr id="10" name="Rectangle 9"/>
          <p:cNvSpPr/>
          <p:nvPr/>
        </p:nvSpPr>
        <p:spPr>
          <a:xfrm>
            <a:off x="0" y="349251"/>
            <a:ext cx="12192000" cy="5620980"/>
          </a:xfrm>
          <a:prstGeom prst="rect">
            <a:avLst/>
          </a:prstGeom>
          <a:solidFill>
            <a:srgbClr val="F390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8" name="Rectangle 7"/>
          <p:cNvSpPr/>
          <p:nvPr/>
        </p:nvSpPr>
        <p:spPr>
          <a:xfrm>
            <a:off x="0" y="5970229"/>
            <a:ext cx="12192000" cy="88777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p:nvPr>
        </p:nvSpPr>
        <p:spPr>
          <a:xfrm>
            <a:off x="1464062" y="1947337"/>
            <a:ext cx="9525673" cy="1549399"/>
          </a:xfrm>
        </p:spPr>
        <p:txBody>
          <a:bodyPr>
            <a:noAutofit/>
          </a:bodyPr>
          <a:lstStyle>
            <a:lvl1pPr algn="l">
              <a:defRPr sz="5867">
                <a:solidFill>
                  <a:schemeClr val="bg1"/>
                </a:solidFill>
                <a:latin typeface="Franklin Gothic Book"/>
              </a:defRPr>
            </a:lvl1pPr>
          </a:lstStyle>
          <a:p>
            <a:r>
              <a:rPr lang="en-US" dirty="0"/>
              <a:t>Click to edit Master title style</a:t>
            </a:r>
          </a:p>
        </p:txBody>
      </p:sp>
      <p:sp>
        <p:nvSpPr>
          <p:cNvPr id="3" name="Subtitle 2"/>
          <p:cNvSpPr>
            <a:spLocks noGrp="1"/>
          </p:cNvSpPr>
          <p:nvPr>
            <p:ph type="subTitle" idx="1"/>
          </p:nvPr>
        </p:nvSpPr>
        <p:spPr>
          <a:xfrm>
            <a:off x="1464061" y="3496735"/>
            <a:ext cx="8611275" cy="857251"/>
          </a:xfrm>
        </p:spPr>
        <p:txBody>
          <a:bodyPr>
            <a:normAutofit/>
          </a:bodyPr>
          <a:lstStyle>
            <a:lvl1pPr marL="0" indent="0" algn="l">
              <a:buNone/>
              <a:defRPr sz="2933">
                <a:solidFill>
                  <a:schemeClr val="bg1"/>
                </a:solidFill>
                <a:latin typeface="Franklin Gothic Book"/>
                <a:cs typeface="Franklin Gothic Book"/>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
        <p:nvSpPr>
          <p:cNvPr id="9" name="Parallelogram 8"/>
          <p:cNvSpPr/>
          <p:nvPr/>
        </p:nvSpPr>
        <p:spPr>
          <a:xfrm flipH="1">
            <a:off x="1464061" y="1648495"/>
            <a:ext cx="991272" cy="60959"/>
          </a:xfrm>
          <a:prstGeom prst="parallelogram">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8" name="Picture 17" descr="HeaderBar_BlueRedYellow.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585216"/>
          </a:xfrm>
          <a:prstGeom prst="rect">
            <a:avLst/>
          </a:prstGeom>
        </p:spPr>
      </p:pic>
      <p:pic>
        <p:nvPicPr>
          <p:cNvPr id="21" name="Picture 20" descr="ConnectWithUs_BlueGre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1533" y="6275240"/>
            <a:ext cx="5372608" cy="292608"/>
          </a:xfrm>
          <a:prstGeom prst="rect">
            <a:avLst/>
          </a:prstGeom>
        </p:spPr>
      </p:pic>
      <p:pic>
        <p:nvPicPr>
          <p:cNvPr id="11" name="Picture 10"/>
          <p:cNvPicPr>
            <a:picLocks noChangeAspect="1"/>
          </p:cNvPicPr>
          <p:nvPr/>
        </p:nvPicPr>
        <p:blipFill>
          <a:blip r:embed="rId4"/>
          <a:stretch>
            <a:fillRect/>
          </a:stretch>
        </p:blipFill>
        <p:spPr>
          <a:xfrm>
            <a:off x="78783" y="5960636"/>
            <a:ext cx="2410183" cy="903819"/>
          </a:xfrm>
          <a:prstGeom prst="rect">
            <a:avLst/>
          </a:prstGeom>
        </p:spPr>
      </p:pic>
    </p:spTree>
    <p:extLst>
      <p:ext uri="{BB962C8B-B14F-4D97-AF65-F5344CB8AC3E}">
        <p14:creationId xmlns:p14="http://schemas.microsoft.com/office/powerpoint/2010/main" val="17158147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03_Title and Content_d">
    <p:spTree>
      <p:nvGrpSpPr>
        <p:cNvPr id="1" name=""/>
        <p:cNvGrpSpPr/>
        <p:nvPr/>
      </p:nvGrpSpPr>
      <p:grpSpPr>
        <a:xfrm>
          <a:off x="0" y="0"/>
          <a:ext cx="0" cy="0"/>
          <a:chOff x="0" y="0"/>
          <a:chExt cx="0" cy="0"/>
        </a:xfrm>
      </p:grpSpPr>
      <p:sp>
        <p:nvSpPr>
          <p:cNvPr id="7" name="Rectangle 6"/>
          <p:cNvSpPr/>
          <p:nvPr/>
        </p:nvSpPr>
        <p:spPr>
          <a:xfrm>
            <a:off x="0" y="5970229"/>
            <a:ext cx="12192000" cy="887771"/>
          </a:xfrm>
          <a:prstGeom prst="rect">
            <a:avLst/>
          </a:prstGeom>
          <a:solidFill>
            <a:srgbClr val="F390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1651000" y="1377950"/>
            <a:ext cx="9144000" cy="1290639"/>
          </a:xfrm>
        </p:spPr>
        <p:txBody>
          <a:bodyPr>
            <a:normAutofit/>
          </a:bodyPr>
          <a:lstStyle>
            <a:lvl1pPr algn="l">
              <a:defRPr sz="5067" baseline="0">
                <a:solidFill>
                  <a:srgbClr val="D9531E"/>
                </a:solidFill>
                <a:latin typeface="Franklin Gothic Book"/>
              </a:defRPr>
            </a:lvl1pPr>
          </a:lstStyle>
          <a:p>
            <a:r>
              <a:rPr lang="en-US"/>
              <a:t>Click to edit Master title style</a:t>
            </a:r>
          </a:p>
        </p:txBody>
      </p:sp>
      <p:sp>
        <p:nvSpPr>
          <p:cNvPr id="3" name="Content Placeholder 2"/>
          <p:cNvSpPr>
            <a:spLocks noGrp="1"/>
          </p:cNvSpPr>
          <p:nvPr>
            <p:ph idx="1"/>
          </p:nvPr>
        </p:nvSpPr>
        <p:spPr>
          <a:xfrm>
            <a:off x="1651000" y="2914650"/>
            <a:ext cx="9144000" cy="2241551"/>
          </a:xfrm>
        </p:spPr>
        <p:txBody>
          <a:bodyPr>
            <a:normAutofit/>
          </a:bodyPr>
          <a:lstStyle>
            <a:lvl1pPr marL="0" indent="0">
              <a:spcBef>
                <a:spcPts val="0"/>
              </a:spcBef>
              <a:buFontTx/>
              <a:buNone/>
              <a:defRPr sz="2933" baseline="0">
                <a:solidFill>
                  <a:schemeClr val="tx1"/>
                </a:solidFill>
                <a:latin typeface="Franklin Gothic Book"/>
              </a:defRPr>
            </a:lvl1pPr>
            <a:lvl2pPr marL="0" indent="0">
              <a:spcBef>
                <a:spcPts val="0"/>
              </a:spcBef>
              <a:buFontTx/>
              <a:buNone/>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0" indent="0">
              <a:spcBef>
                <a:spcPts val="0"/>
              </a:spcBef>
              <a:buFontTx/>
              <a:buNone/>
              <a:defRPr sz="2933"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a:t>
            </a:r>
          </a:p>
        </p:txBody>
      </p:sp>
      <p:pic>
        <p:nvPicPr>
          <p:cNvPr id="15" name="Picture 14" descr="ThinShearedLines_BlueRedYellow.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3200"/>
            <a:ext cx="12192000" cy="105664"/>
          </a:xfrm>
          <a:prstGeom prst="rect">
            <a:avLst/>
          </a:prstGeom>
        </p:spPr>
      </p:pic>
      <p:pic>
        <p:nvPicPr>
          <p:cNvPr id="4" name="Picture 3" descr="ConnectWithUs_Orange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1533" y="6275240"/>
            <a:ext cx="5372608" cy="292608"/>
          </a:xfrm>
          <a:prstGeom prst="rect">
            <a:avLst/>
          </a:prstGeom>
        </p:spPr>
      </p:pic>
      <p:pic>
        <p:nvPicPr>
          <p:cNvPr id="8" name="Picture 7"/>
          <p:cNvPicPr>
            <a:picLocks noChangeAspect="1"/>
          </p:cNvPicPr>
          <p:nvPr/>
        </p:nvPicPr>
        <p:blipFill>
          <a:blip r:embed="rId4"/>
          <a:stretch>
            <a:fillRect/>
          </a:stretch>
        </p:blipFill>
        <p:spPr>
          <a:xfrm>
            <a:off x="77016" y="5953413"/>
            <a:ext cx="2427185" cy="910195"/>
          </a:xfrm>
          <a:prstGeom prst="rect">
            <a:avLst/>
          </a:prstGeom>
        </p:spPr>
      </p:pic>
    </p:spTree>
    <p:extLst>
      <p:ext uri="{BB962C8B-B14F-4D97-AF65-F5344CB8AC3E}">
        <p14:creationId xmlns:p14="http://schemas.microsoft.com/office/powerpoint/2010/main" val="268738309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04_Title and Content_d">
    <p:spTree>
      <p:nvGrpSpPr>
        <p:cNvPr id="1" name=""/>
        <p:cNvGrpSpPr/>
        <p:nvPr/>
      </p:nvGrpSpPr>
      <p:grpSpPr>
        <a:xfrm>
          <a:off x="0" y="0"/>
          <a:ext cx="0" cy="0"/>
          <a:chOff x="0" y="0"/>
          <a:chExt cx="0" cy="0"/>
        </a:xfrm>
      </p:grpSpPr>
      <p:sp>
        <p:nvSpPr>
          <p:cNvPr id="11" name="Rectangle 10"/>
          <p:cNvSpPr/>
          <p:nvPr/>
        </p:nvSpPr>
        <p:spPr>
          <a:xfrm>
            <a:off x="0" y="5970229"/>
            <a:ext cx="12192000" cy="887771"/>
          </a:xfrm>
          <a:prstGeom prst="rect">
            <a:avLst/>
          </a:prstGeom>
          <a:solidFill>
            <a:srgbClr val="F390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lumMod val="75000"/>
                  <a:lumOff val="25000"/>
                </a:schemeClr>
              </a:solidFill>
            </a:endParaRPr>
          </a:p>
        </p:txBody>
      </p:sp>
      <p:pic>
        <p:nvPicPr>
          <p:cNvPr id="4" name="Picture 3" descr="ConnectWithUs_OrangeWh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1533" y="6326533"/>
            <a:ext cx="5372608" cy="292608"/>
          </a:xfrm>
          <a:prstGeom prst="rect">
            <a:avLst/>
          </a:prstGeom>
        </p:spPr>
      </p:pic>
      <p:sp>
        <p:nvSpPr>
          <p:cNvPr id="8" name="Title 1"/>
          <p:cNvSpPr>
            <a:spLocks noGrp="1"/>
          </p:cNvSpPr>
          <p:nvPr>
            <p:ph type="title"/>
          </p:nvPr>
        </p:nvSpPr>
        <p:spPr>
          <a:xfrm>
            <a:off x="1645019" y="1793128"/>
            <a:ext cx="2142076" cy="1375824"/>
          </a:xfrm>
        </p:spPr>
        <p:txBody>
          <a:bodyPr>
            <a:normAutofit/>
          </a:bodyPr>
          <a:lstStyle>
            <a:lvl1pPr algn="ctr">
              <a:defRPr sz="2933" baseline="0">
                <a:solidFill>
                  <a:schemeClr val="accent2"/>
                </a:solidFill>
                <a:latin typeface="Franklin Gothic Book"/>
              </a:defRPr>
            </a:lvl1pPr>
          </a:lstStyle>
          <a:p>
            <a:r>
              <a:rPr lang="en-US" dirty="0"/>
              <a:t>Click to edit Master title style</a:t>
            </a:r>
          </a:p>
        </p:txBody>
      </p:sp>
      <p:sp>
        <p:nvSpPr>
          <p:cNvPr id="10" name="Rectangle 9"/>
          <p:cNvSpPr/>
          <p:nvPr/>
        </p:nvSpPr>
        <p:spPr>
          <a:xfrm>
            <a:off x="1106520" y="623882"/>
            <a:ext cx="3219075" cy="3714317"/>
          </a:xfrm>
          <a:prstGeom prst="rect">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Text Placeholder 6"/>
          <p:cNvSpPr>
            <a:spLocks noGrp="1"/>
          </p:cNvSpPr>
          <p:nvPr>
            <p:ph type="body" sz="quarter" idx="11" hasCustomPrompt="1"/>
          </p:nvPr>
        </p:nvSpPr>
        <p:spPr>
          <a:xfrm>
            <a:off x="229339" y="4627760"/>
            <a:ext cx="4973437" cy="1110637"/>
          </a:xfrm>
        </p:spPr>
        <p:txBody>
          <a:bodyPr>
            <a:normAutofit/>
          </a:bodyPr>
          <a:lstStyle>
            <a:lvl1pPr marL="0" indent="0" algn="ctr">
              <a:buNone/>
              <a:defRPr sz="2400" baseline="0">
                <a:latin typeface="Franklin Gothic Book" panose="020B0503020102020204" pitchFamily="34" charset="0"/>
              </a:defRPr>
            </a:lvl1pPr>
          </a:lstStyle>
          <a:p>
            <a:pPr lvl="0"/>
            <a:r>
              <a:rPr lang="en-US" dirty="0"/>
              <a:t>Click to edit sub master text styles</a:t>
            </a:r>
          </a:p>
        </p:txBody>
      </p:sp>
      <p:pic>
        <p:nvPicPr>
          <p:cNvPr id="13" name="Picture 12" descr="ThinShearedLines_BlueRedYellow.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339" y="4456635"/>
            <a:ext cx="4973437" cy="113396"/>
          </a:xfrm>
          <a:prstGeom prst="rect">
            <a:avLst/>
          </a:prstGeom>
        </p:spPr>
      </p:pic>
      <p:sp>
        <p:nvSpPr>
          <p:cNvPr id="14" name="Content Placeholder 2"/>
          <p:cNvSpPr>
            <a:spLocks noGrp="1" noChangeAspect="1"/>
          </p:cNvSpPr>
          <p:nvPr>
            <p:ph idx="1"/>
          </p:nvPr>
        </p:nvSpPr>
        <p:spPr>
          <a:xfrm>
            <a:off x="6115353" y="623882"/>
            <a:ext cx="5767009" cy="5114516"/>
          </a:xfrm>
        </p:spPr>
        <p:txBody>
          <a:bodyPr>
            <a:normAutofit/>
          </a:bodyPr>
          <a:lstStyle>
            <a:lvl1pPr marL="457177" indent="-457177">
              <a:spcBef>
                <a:spcPts val="0"/>
              </a:spcBef>
              <a:buFont typeface="Arial" panose="020B0604020202020204" pitchFamily="34" charset="0"/>
              <a:buChar char="•"/>
              <a:defRPr sz="2933" baseline="0">
                <a:solidFill>
                  <a:schemeClr val="tx1"/>
                </a:solidFill>
                <a:latin typeface="Franklin Gothic Book"/>
              </a:defRPr>
            </a:lvl1pPr>
            <a:lvl2pPr marL="457177" indent="-457177">
              <a:spcBef>
                <a:spcPts val="0"/>
              </a:spcBef>
              <a:buFont typeface="Arial" panose="020B0604020202020204" pitchFamily="34" charset="0"/>
              <a:buChar char="•"/>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910121" indent="-457177">
              <a:spcBef>
                <a:spcPts val="0"/>
              </a:spcBef>
              <a:buFont typeface="Arial" panose="020B0604020202020204" pitchFamily="34" charset="0"/>
              <a:buChar char="•"/>
              <a:defRPr sz="2667"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vl6pPr marL="1219139" indent="-304784">
              <a:defRPr sz="2400">
                <a:latin typeface="Franklin Gothic Book" panose="020B0503020102020204" pitchFamily="34" charset="0"/>
              </a:defRPr>
            </a:lvl6pPr>
          </a:lstStyle>
          <a:p>
            <a:pPr lvl="0"/>
            <a:r>
              <a:rPr lang="en-US" dirty="0"/>
              <a:t>Edit Master text styles</a:t>
            </a:r>
          </a:p>
          <a:p>
            <a:pPr lvl="3"/>
            <a:r>
              <a:rPr lang="en-US" dirty="0"/>
              <a:t>Second level</a:t>
            </a:r>
          </a:p>
          <a:p>
            <a:pPr lvl="5"/>
            <a:r>
              <a:rPr lang="en-US" dirty="0"/>
              <a:t>Third level</a:t>
            </a:r>
          </a:p>
        </p:txBody>
      </p:sp>
      <p:pic>
        <p:nvPicPr>
          <p:cNvPr id="16" name="Picture 15"/>
          <p:cNvPicPr>
            <a:picLocks noChangeAspect="1"/>
          </p:cNvPicPr>
          <p:nvPr/>
        </p:nvPicPr>
        <p:blipFill>
          <a:blip r:embed="rId4"/>
          <a:stretch>
            <a:fillRect/>
          </a:stretch>
        </p:blipFill>
        <p:spPr>
          <a:xfrm>
            <a:off x="77016" y="5953413"/>
            <a:ext cx="2427185" cy="910195"/>
          </a:xfrm>
          <a:prstGeom prst="rect">
            <a:avLst/>
          </a:prstGeom>
        </p:spPr>
      </p:pic>
    </p:spTree>
    <p:extLst>
      <p:ext uri="{BB962C8B-B14F-4D97-AF65-F5344CB8AC3E}">
        <p14:creationId xmlns:p14="http://schemas.microsoft.com/office/powerpoint/2010/main" val="33237297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05_Three Content Category_d">
    <p:spTree>
      <p:nvGrpSpPr>
        <p:cNvPr id="1" name=""/>
        <p:cNvGrpSpPr/>
        <p:nvPr/>
      </p:nvGrpSpPr>
      <p:grpSpPr>
        <a:xfrm>
          <a:off x="0" y="0"/>
          <a:ext cx="0" cy="0"/>
          <a:chOff x="0" y="0"/>
          <a:chExt cx="0" cy="0"/>
        </a:xfrm>
      </p:grpSpPr>
      <p:sp>
        <p:nvSpPr>
          <p:cNvPr id="11" name="Rectangle 10"/>
          <p:cNvSpPr/>
          <p:nvPr/>
        </p:nvSpPr>
        <p:spPr>
          <a:xfrm>
            <a:off x="0" y="5970229"/>
            <a:ext cx="12192000" cy="887771"/>
          </a:xfrm>
          <a:prstGeom prst="rect">
            <a:avLst/>
          </a:prstGeom>
          <a:solidFill>
            <a:srgbClr val="F390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lumMod val="75000"/>
                  <a:lumOff val="25000"/>
                </a:schemeClr>
              </a:solidFill>
            </a:endParaRPr>
          </a:p>
        </p:txBody>
      </p:sp>
      <p:pic>
        <p:nvPicPr>
          <p:cNvPr id="4" name="Picture 3" descr="ConnectWithUs_OrangeWh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1533" y="6326533"/>
            <a:ext cx="5372608" cy="292608"/>
          </a:xfrm>
          <a:prstGeom prst="rect">
            <a:avLst/>
          </a:prstGeom>
        </p:spPr>
      </p:pic>
      <p:sp>
        <p:nvSpPr>
          <p:cNvPr id="8" name="Title 1"/>
          <p:cNvSpPr>
            <a:spLocks noGrp="1" noChangeAspect="1"/>
          </p:cNvSpPr>
          <p:nvPr>
            <p:ph type="title"/>
          </p:nvPr>
        </p:nvSpPr>
        <p:spPr>
          <a:xfrm>
            <a:off x="178888" y="410547"/>
            <a:ext cx="5931125" cy="1720851"/>
          </a:xfrm>
          <a:noFill/>
        </p:spPr>
        <p:txBody>
          <a:bodyPr>
            <a:normAutofit/>
          </a:bodyPr>
          <a:lstStyle>
            <a:lvl1pPr algn="l">
              <a:defRPr sz="5067" baseline="0">
                <a:solidFill>
                  <a:schemeClr val="accent2"/>
                </a:solidFill>
                <a:latin typeface="Franklin Gothic Book"/>
              </a:defRPr>
            </a:lvl1pPr>
          </a:lstStyle>
          <a:p>
            <a:r>
              <a:rPr lang="en-US" dirty="0"/>
              <a:t>Click to edit Master title style</a:t>
            </a:r>
          </a:p>
        </p:txBody>
      </p:sp>
      <p:sp>
        <p:nvSpPr>
          <p:cNvPr id="9" name="Content Placeholder 2"/>
          <p:cNvSpPr>
            <a:spLocks noGrp="1" noChangeAspect="1"/>
          </p:cNvSpPr>
          <p:nvPr>
            <p:ph idx="1"/>
          </p:nvPr>
        </p:nvSpPr>
        <p:spPr>
          <a:xfrm>
            <a:off x="6341533" y="410549"/>
            <a:ext cx="5668288" cy="5449377"/>
          </a:xfrm>
        </p:spPr>
        <p:txBody>
          <a:bodyPr>
            <a:normAutofit/>
          </a:bodyPr>
          <a:lstStyle>
            <a:lvl1pPr marL="457177" indent="-457177">
              <a:spcBef>
                <a:spcPts val="0"/>
              </a:spcBef>
              <a:buFont typeface="Arial" panose="020B0604020202020204" pitchFamily="34" charset="0"/>
              <a:buChar char="•"/>
              <a:defRPr sz="2933" baseline="0">
                <a:solidFill>
                  <a:schemeClr val="tx1"/>
                </a:solidFill>
                <a:latin typeface="Franklin Gothic Book"/>
              </a:defRPr>
            </a:lvl1pPr>
            <a:lvl2pPr marL="457177" indent="-457177">
              <a:spcBef>
                <a:spcPts val="0"/>
              </a:spcBef>
              <a:buFont typeface="Arial" panose="020B0604020202020204" pitchFamily="34" charset="0"/>
              <a:buChar char="•"/>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910121" indent="-457177">
              <a:spcBef>
                <a:spcPts val="0"/>
              </a:spcBef>
              <a:buFont typeface="Arial" panose="020B0604020202020204" pitchFamily="34" charset="0"/>
              <a:buChar char="•"/>
              <a:defRPr sz="2667"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vl6pPr marL="1219139" indent="-304784">
              <a:defRPr sz="2400">
                <a:latin typeface="Franklin Gothic Book" panose="020B0503020102020204" pitchFamily="34" charset="0"/>
              </a:defRPr>
            </a:lvl6pPr>
          </a:lstStyle>
          <a:p>
            <a:pPr lvl="0"/>
            <a:r>
              <a:rPr lang="en-US" dirty="0"/>
              <a:t>Edit Master text styles</a:t>
            </a:r>
          </a:p>
          <a:p>
            <a:pPr lvl="3"/>
            <a:r>
              <a:rPr lang="en-US" dirty="0"/>
              <a:t>Second level</a:t>
            </a:r>
          </a:p>
          <a:p>
            <a:pPr lvl="5"/>
            <a:r>
              <a:rPr lang="en-US" dirty="0"/>
              <a:t>Third level</a:t>
            </a:r>
          </a:p>
        </p:txBody>
      </p:sp>
      <p:sp>
        <p:nvSpPr>
          <p:cNvPr id="10" name="Text Placeholder 32"/>
          <p:cNvSpPr>
            <a:spLocks noGrp="1"/>
          </p:cNvSpPr>
          <p:nvPr>
            <p:ph type="body" sz="quarter" idx="26"/>
          </p:nvPr>
        </p:nvSpPr>
        <p:spPr>
          <a:xfrm>
            <a:off x="431800" y="2395290"/>
            <a:ext cx="5678213" cy="922407"/>
          </a:xfrm>
        </p:spPr>
        <p:txBody>
          <a:bodyPr/>
          <a:lstStyle>
            <a:lvl1pPr marL="0" indent="0">
              <a:buNone/>
              <a:defRPr sz="2400" b="0">
                <a:latin typeface="Franklin Gothic Book" panose="020B0503020102020204" pitchFamily="34" charset="0"/>
              </a:defRPr>
            </a:lvl1pPr>
            <a:lvl2pPr marL="380982" indent="-380982">
              <a:buFont typeface="Arial" panose="020B0604020202020204" pitchFamily="34" charset="0"/>
              <a:buChar char="•"/>
              <a:defRPr sz="1867">
                <a:latin typeface="Franklin Gothic Book" panose="020B0503020102020204" pitchFamily="34" charset="0"/>
              </a:defRPr>
            </a:lvl2pPr>
          </a:lstStyle>
          <a:p>
            <a:pPr lvl="0"/>
            <a:r>
              <a:rPr lang="en-US" dirty="0"/>
              <a:t>Edit Master text styles</a:t>
            </a:r>
          </a:p>
          <a:p>
            <a:pPr lvl="1"/>
            <a:r>
              <a:rPr lang="en-US" dirty="0"/>
              <a:t>Second level</a:t>
            </a:r>
          </a:p>
        </p:txBody>
      </p:sp>
      <p:sp>
        <p:nvSpPr>
          <p:cNvPr id="12" name="Rectangle 11"/>
          <p:cNvSpPr>
            <a:spLocks/>
          </p:cNvSpPr>
          <p:nvPr/>
        </p:nvSpPr>
        <p:spPr>
          <a:xfrm>
            <a:off x="186209" y="2403296"/>
            <a:ext cx="60959"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 Placeholder 32"/>
          <p:cNvSpPr>
            <a:spLocks noGrp="1"/>
          </p:cNvSpPr>
          <p:nvPr>
            <p:ph type="body" sz="quarter" idx="27"/>
          </p:nvPr>
        </p:nvSpPr>
        <p:spPr>
          <a:xfrm>
            <a:off x="431800" y="3597021"/>
            <a:ext cx="5678213" cy="913408"/>
          </a:xfrm>
        </p:spPr>
        <p:txBody>
          <a:bodyPr/>
          <a:lstStyle>
            <a:lvl1pPr marL="0" indent="0">
              <a:buNone/>
              <a:defRPr sz="2400" b="0"/>
            </a:lvl1pPr>
            <a:lvl2pPr marL="380982" indent="-380982">
              <a:buFont typeface="Arial" panose="020B0604020202020204" pitchFamily="34" charset="0"/>
              <a:buChar char="•"/>
              <a:defRPr sz="1867">
                <a:latin typeface="Franklin Gothic Book" panose="020B0503020102020204" pitchFamily="34" charset="0"/>
              </a:defRPr>
            </a:lvl2pPr>
          </a:lstStyle>
          <a:p>
            <a:pPr lvl="0"/>
            <a:r>
              <a:rPr lang="en-US" dirty="0"/>
              <a:t>Edit Master text styles</a:t>
            </a:r>
          </a:p>
          <a:p>
            <a:pPr lvl="1"/>
            <a:r>
              <a:rPr lang="en-US" dirty="0"/>
              <a:t>Second level</a:t>
            </a:r>
          </a:p>
        </p:txBody>
      </p:sp>
      <p:sp>
        <p:nvSpPr>
          <p:cNvPr id="14" name="Rectangle 13"/>
          <p:cNvSpPr>
            <a:spLocks/>
          </p:cNvSpPr>
          <p:nvPr/>
        </p:nvSpPr>
        <p:spPr>
          <a:xfrm>
            <a:off x="186207" y="3596029"/>
            <a:ext cx="60959" cy="91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Text Placeholder 32"/>
          <p:cNvSpPr>
            <a:spLocks noGrp="1"/>
          </p:cNvSpPr>
          <p:nvPr>
            <p:ph type="body" sz="quarter" idx="28"/>
          </p:nvPr>
        </p:nvSpPr>
        <p:spPr>
          <a:xfrm>
            <a:off x="431800" y="4790784"/>
            <a:ext cx="5678213" cy="912379"/>
          </a:xfrm>
        </p:spPr>
        <p:txBody>
          <a:bodyPr/>
          <a:lstStyle>
            <a:lvl1pPr marL="0" indent="0">
              <a:buNone/>
              <a:defRPr sz="2400" b="0"/>
            </a:lvl1pPr>
            <a:lvl2pPr marL="457177" indent="-457177">
              <a:buFont typeface="Arial" panose="020B0604020202020204" pitchFamily="34" charset="0"/>
              <a:buChar char="•"/>
              <a:defRPr sz="1867">
                <a:latin typeface="Franklin Gothic Book" panose="020B0503020102020204" pitchFamily="34" charset="0"/>
              </a:defRPr>
            </a:lvl2pPr>
          </a:lstStyle>
          <a:p>
            <a:pPr lvl="0"/>
            <a:r>
              <a:rPr lang="en-US" dirty="0"/>
              <a:t>Edit Master text styles</a:t>
            </a:r>
          </a:p>
          <a:p>
            <a:pPr lvl="1"/>
            <a:r>
              <a:rPr lang="en-US" dirty="0"/>
              <a:t>Second level</a:t>
            </a:r>
          </a:p>
        </p:txBody>
      </p:sp>
      <p:sp>
        <p:nvSpPr>
          <p:cNvPr id="18" name="Rectangle 17"/>
          <p:cNvSpPr>
            <a:spLocks/>
          </p:cNvSpPr>
          <p:nvPr/>
        </p:nvSpPr>
        <p:spPr>
          <a:xfrm>
            <a:off x="186206" y="4788763"/>
            <a:ext cx="60959" cy="914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1" name="Picture 20" descr="ThinShearedLines_BlueRedYellow.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0933"/>
            <a:ext cx="12192000" cy="105664"/>
          </a:xfrm>
          <a:prstGeom prst="rect">
            <a:avLst/>
          </a:prstGeom>
        </p:spPr>
      </p:pic>
      <p:pic>
        <p:nvPicPr>
          <p:cNvPr id="17" name="Picture 16"/>
          <p:cNvPicPr>
            <a:picLocks noChangeAspect="1"/>
          </p:cNvPicPr>
          <p:nvPr/>
        </p:nvPicPr>
        <p:blipFill>
          <a:blip r:embed="rId4"/>
          <a:stretch>
            <a:fillRect/>
          </a:stretch>
        </p:blipFill>
        <p:spPr>
          <a:xfrm>
            <a:off x="77016" y="5953413"/>
            <a:ext cx="2427185" cy="910195"/>
          </a:xfrm>
          <a:prstGeom prst="rect">
            <a:avLst/>
          </a:prstGeom>
        </p:spPr>
      </p:pic>
    </p:spTree>
    <p:extLst>
      <p:ext uri="{BB962C8B-B14F-4D97-AF65-F5344CB8AC3E}">
        <p14:creationId xmlns:p14="http://schemas.microsoft.com/office/powerpoint/2010/main" val="24009276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06_Five Content Category_d">
    <p:spTree>
      <p:nvGrpSpPr>
        <p:cNvPr id="1" name=""/>
        <p:cNvGrpSpPr/>
        <p:nvPr/>
      </p:nvGrpSpPr>
      <p:grpSpPr>
        <a:xfrm>
          <a:off x="0" y="0"/>
          <a:ext cx="0" cy="0"/>
          <a:chOff x="0" y="0"/>
          <a:chExt cx="0" cy="0"/>
        </a:xfrm>
      </p:grpSpPr>
      <p:sp>
        <p:nvSpPr>
          <p:cNvPr id="11" name="Rectangle 10"/>
          <p:cNvSpPr/>
          <p:nvPr/>
        </p:nvSpPr>
        <p:spPr>
          <a:xfrm>
            <a:off x="0" y="5970229"/>
            <a:ext cx="12192000" cy="887771"/>
          </a:xfrm>
          <a:prstGeom prst="rect">
            <a:avLst/>
          </a:prstGeom>
          <a:solidFill>
            <a:srgbClr val="F390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lumMod val="75000"/>
                  <a:lumOff val="25000"/>
                </a:schemeClr>
              </a:solidFill>
            </a:endParaRPr>
          </a:p>
        </p:txBody>
      </p:sp>
      <p:pic>
        <p:nvPicPr>
          <p:cNvPr id="4" name="Picture 3" descr="ConnectWithUs_OrangeWh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1533" y="6326533"/>
            <a:ext cx="5372608" cy="292608"/>
          </a:xfrm>
          <a:prstGeom prst="rect">
            <a:avLst/>
          </a:prstGeom>
        </p:spPr>
      </p:pic>
      <p:sp>
        <p:nvSpPr>
          <p:cNvPr id="8" name="Title 1"/>
          <p:cNvSpPr>
            <a:spLocks noGrp="1" noChangeAspect="1"/>
          </p:cNvSpPr>
          <p:nvPr>
            <p:ph type="title"/>
          </p:nvPr>
        </p:nvSpPr>
        <p:spPr>
          <a:xfrm>
            <a:off x="178888" y="410547"/>
            <a:ext cx="5931125" cy="1720851"/>
          </a:xfrm>
          <a:noFill/>
        </p:spPr>
        <p:txBody>
          <a:bodyPr>
            <a:normAutofit/>
          </a:bodyPr>
          <a:lstStyle>
            <a:lvl1pPr algn="l">
              <a:defRPr sz="5067" baseline="0">
                <a:solidFill>
                  <a:schemeClr val="accent2"/>
                </a:solidFill>
                <a:latin typeface="Franklin Gothic Book"/>
              </a:defRPr>
            </a:lvl1pPr>
          </a:lstStyle>
          <a:p>
            <a:r>
              <a:rPr lang="en-US" dirty="0"/>
              <a:t>Click to edit Master title style</a:t>
            </a:r>
          </a:p>
        </p:txBody>
      </p:sp>
      <p:sp>
        <p:nvSpPr>
          <p:cNvPr id="9" name="Content Placeholder 2"/>
          <p:cNvSpPr>
            <a:spLocks noGrp="1" noChangeAspect="1"/>
          </p:cNvSpPr>
          <p:nvPr>
            <p:ph idx="1"/>
          </p:nvPr>
        </p:nvSpPr>
        <p:spPr>
          <a:xfrm>
            <a:off x="6341533" y="410549"/>
            <a:ext cx="5668288" cy="5449377"/>
          </a:xfrm>
        </p:spPr>
        <p:txBody>
          <a:bodyPr>
            <a:normAutofit/>
          </a:bodyPr>
          <a:lstStyle>
            <a:lvl1pPr marL="457177" indent="-457177">
              <a:spcBef>
                <a:spcPts val="0"/>
              </a:spcBef>
              <a:buFont typeface="Arial" panose="020B0604020202020204" pitchFamily="34" charset="0"/>
              <a:buChar char="•"/>
              <a:defRPr sz="2933" baseline="0">
                <a:solidFill>
                  <a:schemeClr val="tx1"/>
                </a:solidFill>
                <a:latin typeface="Franklin Gothic Book"/>
              </a:defRPr>
            </a:lvl1pPr>
            <a:lvl2pPr marL="457177" indent="-457177">
              <a:spcBef>
                <a:spcPts val="0"/>
              </a:spcBef>
              <a:buFont typeface="Arial" panose="020B0604020202020204" pitchFamily="34" charset="0"/>
              <a:buChar char="•"/>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910121" indent="-457177">
              <a:spcBef>
                <a:spcPts val="0"/>
              </a:spcBef>
              <a:buFont typeface="Arial" panose="020B0604020202020204" pitchFamily="34" charset="0"/>
              <a:buChar char="•"/>
              <a:defRPr sz="2667"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vl6pPr marL="1219139" indent="-304784">
              <a:defRPr sz="2400">
                <a:latin typeface="Franklin Gothic Book" panose="020B0503020102020204" pitchFamily="34" charset="0"/>
              </a:defRPr>
            </a:lvl6pPr>
          </a:lstStyle>
          <a:p>
            <a:pPr lvl="0"/>
            <a:r>
              <a:rPr lang="en-US" dirty="0"/>
              <a:t>Edit Master text styles</a:t>
            </a:r>
          </a:p>
          <a:p>
            <a:pPr lvl="3"/>
            <a:r>
              <a:rPr lang="en-US" dirty="0"/>
              <a:t>Second level</a:t>
            </a:r>
          </a:p>
          <a:p>
            <a:pPr lvl="5"/>
            <a:r>
              <a:rPr lang="en-US" dirty="0"/>
              <a:t>Third level</a:t>
            </a:r>
          </a:p>
        </p:txBody>
      </p:sp>
      <p:sp>
        <p:nvSpPr>
          <p:cNvPr id="10" name="Text Placeholder 32"/>
          <p:cNvSpPr>
            <a:spLocks noGrp="1"/>
          </p:cNvSpPr>
          <p:nvPr>
            <p:ph type="body" sz="quarter" idx="26"/>
          </p:nvPr>
        </p:nvSpPr>
        <p:spPr>
          <a:xfrm>
            <a:off x="431800" y="2248481"/>
            <a:ext cx="5678213" cy="721732"/>
          </a:xfrm>
        </p:spPr>
        <p:txBody>
          <a:bodyPr/>
          <a:lstStyle>
            <a:lvl1pPr marL="0" indent="0">
              <a:buNone/>
              <a:defRPr sz="2400" b="0">
                <a:latin typeface="Franklin Gothic Book" panose="020B0503020102020204" pitchFamily="34" charset="0"/>
              </a:defRPr>
            </a:lvl1pPr>
            <a:lvl2pPr marL="380982" indent="-380982">
              <a:buFont typeface="Arial" panose="020B0604020202020204" pitchFamily="34" charset="0"/>
              <a:buChar char="•"/>
              <a:defRPr sz="1867">
                <a:latin typeface="Franklin Gothic Book" panose="020B0503020102020204" pitchFamily="34" charset="0"/>
              </a:defRPr>
            </a:lvl2pPr>
          </a:lstStyle>
          <a:p>
            <a:pPr lvl="0"/>
            <a:r>
              <a:rPr lang="en-US" dirty="0"/>
              <a:t>Edit Master text styles</a:t>
            </a:r>
          </a:p>
          <a:p>
            <a:pPr lvl="1"/>
            <a:r>
              <a:rPr lang="en-US" dirty="0"/>
              <a:t>Second level</a:t>
            </a:r>
          </a:p>
        </p:txBody>
      </p:sp>
      <p:sp>
        <p:nvSpPr>
          <p:cNvPr id="12" name="Rectangle 11"/>
          <p:cNvSpPr>
            <a:spLocks/>
          </p:cNvSpPr>
          <p:nvPr/>
        </p:nvSpPr>
        <p:spPr>
          <a:xfrm>
            <a:off x="186209" y="2248480"/>
            <a:ext cx="60959" cy="73152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 Placeholder 32"/>
          <p:cNvSpPr>
            <a:spLocks noGrp="1"/>
          </p:cNvSpPr>
          <p:nvPr>
            <p:ph type="body" sz="quarter" idx="27"/>
          </p:nvPr>
        </p:nvSpPr>
        <p:spPr>
          <a:xfrm>
            <a:off x="431800" y="3203811"/>
            <a:ext cx="5678213" cy="735097"/>
          </a:xfrm>
        </p:spPr>
        <p:txBody>
          <a:bodyPr/>
          <a:lstStyle>
            <a:lvl1pPr marL="0" indent="0">
              <a:buNone/>
              <a:defRPr sz="2400" b="0"/>
            </a:lvl1pPr>
            <a:lvl2pPr marL="380982" indent="-380982">
              <a:buFont typeface="Arial" panose="020B0604020202020204" pitchFamily="34" charset="0"/>
              <a:buChar char="•"/>
              <a:defRPr sz="1867">
                <a:latin typeface="Franklin Gothic Book" panose="020B0503020102020204" pitchFamily="34" charset="0"/>
              </a:defRPr>
            </a:lvl2pPr>
          </a:lstStyle>
          <a:p>
            <a:pPr lvl="0"/>
            <a:r>
              <a:rPr lang="en-US" dirty="0"/>
              <a:t>Edit Master text styles</a:t>
            </a:r>
          </a:p>
          <a:p>
            <a:pPr lvl="1"/>
            <a:r>
              <a:rPr lang="en-US" dirty="0"/>
              <a:t>Second level</a:t>
            </a:r>
          </a:p>
        </p:txBody>
      </p:sp>
      <p:sp>
        <p:nvSpPr>
          <p:cNvPr id="14" name="Rectangle 13"/>
          <p:cNvSpPr>
            <a:spLocks/>
          </p:cNvSpPr>
          <p:nvPr/>
        </p:nvSpPr>
        <p:spPr>
          <a:xfrm>
            <a:off x="186207" y="3207388"/>
            <a:ext cx="60959" cy="73152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Text Placeholder 32"/>
          <p:cNvSpPr>
            <a:spLocks noGrp="1"/>
          </p:cNvSpPr>
          <p:nvPr>
            <p:ph type="body" sz="quarter" idx="28"/>
          </p:nvPr>
        </p:nvSpPr>
        <p:spPr>
          <a:xfrm>
            <a:off x="431800" y="4166296"/>
            <a:ext cx="5678213" cy="731520"/>
          </a:xfrm>
        </p:spPr>
        <p:txBody>
          <a:bodyPr/>
          <a:lstStyle>
            <a:lvl1pPr marL="0" indent="0">
              <a:buNone/>
              <a:defRPr sz="2400" b="0"/>
            </a:lvl1pPr>
            <a:lvl2pPr marL="457177" indent="-457177">
              <a:buFont typeface="Arial" panose="020B0604020202020204" pitchFamily="34" charset="0"/>
              <a:buChar char="•"/>
              <a:defRPr sz="1867">
                <a:latin typeface="Franklin Gothic Book" panose="020B0503020102020204" pitchFamily="34" charset="0"/>
              </a:defRPr>
            </a:lvl2pPr>
          </a:lstStyle>
          <a:p>
            <a:pPr lvl="0"/>
            <a:r>
              <a:rPr lang="en-US" dirty="0"/>
              <a:t>Edit Master text styles</a:t>
            </a:r>
          </a:p>
          <a:p>
            <a:pPr lvl="1"/>
            <a:r>
              <a:rPr lang="en-US" dirty="0"/>
              <a:t>Second level</a:t>
            </a:r>
          </a:p>
        </p:txBody>
      </p:sp>
      <p:sp>
        <p:nvSpPr>
          <p:cNvPr id="18" name="Rectangle 17"/>
          <p:cNvSpPr>
            <a:spLocks/>
          </p:cNvSpPr>
          <p:nvPr/>
        </p:nvSpPr>
        <p:spPr>
          <a:xfrm>
            <a:off x="186206" y="4166296"/>
            <a:ext cx="60959" cy="73152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Text Placeholder 32"/>
          <p:cNvSpPr>
            <a:spLocks noGrp="1"/>
          </p:cNvSpPr>
          <p:nvPr>
            <p:ph type="body" sz="quarter" idx="29"/>
          </p:nvPr>
        </p:nvSpPr>
        <p:spPr>
          <a:xfrm>
            <a:off x="431800" y="5131415"/>
            <a:ext cx="5678213" cy="728511"/>
          </a:xfrm>
        </p:spPr>
        <p:txBody>
          <a:bodyPr/>
          <a:lstStyle>
            <a:lvl1pPr marL="0" indent="0">
              <a:buNone/>
              <a:defRPr sz="2400" b="0">
                <a:latin typeface="Franklin Gothic Book" panose="020B0503020102020204" pitchFamily="34" charset="0"/>
              </a:defRPr>
            </a:lvl1pPr>
            <a:lvl2pPr marL="457177" indent="-457177">
              <a:buFont typeface="Arial" panose="020B0604020202020204" pitchFamily="34" charset="0"/>
              <a:buChar char="•"/>
              <a:defRPr sz="1867">
                <a:latin typeface="Franklin Gothic Book" panose="020B0503020102020204" pitchFamily="34" charset="0"/>
              </a:defRPr>
            </a:lvl2pPr>
          </a:lstStyle>
          <a:p>
            <a:pPr lvl="0"/>
            <a:r>
              <a:rPr lang="en-US" dirty="0"/>
              <a:t>Edit Master text styles</a:t>
            </a:r>
          </a:p>
          <a:p>
            <a:pPr lvl="1"/>
            <a:r>
              <a:rPr lang="en-US" dirty="0"/>
              <a:t>Second level</a:t>
            </a:r>
          </a:p>
        </p:txBody>
      </p:sp>
      <p:sp>
        <p:nvSpPr>
          <p:cNvPr id="20" name="Rectangle 19"/>
          <p:cNvSpPr>
            <a:spLocks/>
          </p:cNvSpPr>
          <p:nvPr/>
        </p:nvSpPr>
        <p:spPr>
          <a:xfrm>
            <a:off x="178889" y="5128405"/>
            <a:ext cx="60959" cy="73152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1" name="Picture 20" descr="ThinShearedLines_BlueRedYellow.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0933"/>
            <a:ext cx="12192000" cy="105664"/>
          </a:xfrm>
          <a:prstGeom prst="rect">
            <a:avLst/>
          </a:prstGeom>
        </p:spPr>
      </p:pic>
      <p:pic>
        <p:nvPicPr>
          <p:cNvPr id="17" name="Picture 16"/>
          <p:cNvPicPr>
            <a:picLocks noChangeAspect="1"/>
          </p:cNvPicPr>
          <p:nvPr/>
        </p:nvPicPr>
        <p:blipFill>
          <a:blip r:embed="rId4"/>
          <a:stretch>
            <a:fillRect/>
          </a:stretch>
        </p:blipFill>
        <p:spPr>
          <a:xfrm>
            <a:off x="77016" y="5953413"/>
            <a:ext cx="2427185" cy="910195"/>
          </a:xfrm>
          <a:prstGeom prst="rect">
            <a:avLst/>
          </a:prstGeom>
        </p:spPr>
      </p:pic>
    </p:spTree>
    <p:extLst>
      <p:ext uri="{BB962C8B-B14F-4D97-AF65-F5344CB8AC3E}">
        <p14:creationId xmlns:p14="http://schemas.microsoft.com/office/powerpoint/2010/main" val="12455103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07_Multi Content_d">
    <p:spTree>
      <p:nvGrpSpPr>
        <p:cNvPr id="1" name=""/>
        <p:cNvGrpSpPr/>
        <p:nvPr/>
      </p:nvGrpSpPr>
      <p:grpSpPr>
        <a:xfrm>
          <a:off x="0" y="0"/>
          <a:ext cx="0" cy="0"/>
          <a:chOff x="0" y="0"/>
          <a:chExt cx="0" cy="0"/>
        </a:xfrm>
      </p:grpSpPr>
      <p:sp>
        <p:nvSpPr>
          <p:cNvPr id="11" name="Rectangle 10"/>
          <p:cNvSpPr/>
          <p:nvPr/>
        </p:nvSpPr>
        <p:spPr>
          <a:xfrm>
            <a:off x="0" y="5970229"/>
            <a:ext cx="12192000" cy="887771"/>
          </a:xfrm>
          <a:prstGeom prst="rect">
            <a:avLst/>
          </a:prstGeom>
          <a:solidFill>
            <a:srgbClr val="F390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lumMod val="75000"/>
                  <a:lumOff val="25000"/>
                </a:schemeClr>
              </a:solidFill>
            </a:endParaRPr>
          </a:p>
        </p:txBody>
      </p:sp>
      <p:pic>
        <p:nvPicPr>
          <p:cNvPr id="4" name="Picture 3" descr="ConnectWithUs_OrangeWh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1533" y="6326533"/>
            <a:ext cx="5372608" cy="292608"/>
          </a:xfrm>
          <a:prstGeom prst="rect">
            <a:avLst/>
          </a:prstGeom>
        </p:spPr>
      </p:pic>
      <p:sp>
        <p:nvSpPr>
          <p:cNvPr id="8" name="Title 1"/>
          <p:cNvSpPr>
            <a:spLocks noGrp="1" noChangeAspect="1"/>
          </p:cNvSpPr>
          <p:nvPr>
            <p:ph type="title"/>
          </p:nvPr>
        </p:nvSpPr>
        <p:spPr>
          <a:xfrm>
            <a:off x="535913" y="278851"/>
            <a:ext cx="5517657" cy="1537823"/>
          </a:xfrm>
        </p:spPr>
        <p:txBody>
          <a:bodyPr>
            <a:normAutofit/>
          </a:bodyPr>
          <a:lstStyle>
            <a:lvl1pPr algn="l">
              <a:defRPr sz="5067" baseline="0">
                <a:solidFill>
                  <a:schemeClr val="accent2"/>
                </a:solidFill>
                <a:latin typeface="Franklin Gothic Book"/>
              </a:defRPr>
            </a:lvl1pPr>
          </a:lstStyle>
          <a:p>
            <a:r>
              <a:rPr lang="en-US" dirty="0"/>
              <a:t>Click to edit Master title style</a:t>
            </a:r>
          </a:p>
        </p:txBody>
      </p:sp>
      <p:sp>
        <p:nvSpPr>
          <p:cNvPr id="12" name="Content Placeholder 3"/>
          <p:cNvSpPr>
            <a:spLocks noGrp="1"/>
          </p:cNvSpPr>
          <p:nvPr>
            <p:ph sz="quarter" idx="17"/>
          </p:nvPr>
        </p:nvSpPr>
        <p:spPr>
          <a:xfrm>
            <a:off x="6266453" y="278851"/>
            <a:ext cx="5324883" cy="5597755"/>
          </a:xfrm>
        </p:spPr>
        <p:txBody>
          <a:bodyPr>
            <a:normAutofit/>
          </a:bodyPr>
          <a:lstStyle>
            <a:lvl1pPr>
              <a:defRPr sz="3200">
                <a:latin typeface="Franklin Gothic Book" panose="020B0503020102020204" pitchFamily="34" charset="0"/>
              </a:defRPr>
            </a:lvl1pPr>
            <a:lvl2pPr marL="990551" indent="-380982">
              <a:buFont typeface="Courier New" panose="02070309020205020404" pitchFamily="49" charset="0"/>
              <a:buChar char="o"/>
              <a:defRPr sz="2667"/>
            </a:lvl2pPr>
            <a:lvl3pPr marL="1523962" indent="-304792">
              <a:buFont typeface="Arial" panose="020B0604020202020204" pitchFamily="34" charset="0"/>
              <a:buChar char="•"/>
              <a:defRPr sz="2400"/>
            </a:lvl3pPr>
            <a:lvl4pPr marL="2133547" indent="-304792">
              <a:buFont typeface="Courier New" panose="02070309020205020404" pitchFamily="49" charset="0"/>
              <a:buChar char="o"/>
              <a:defRPr sz="2133"/>
            </a:lvl4pPr>
            <a:lvl5pPr marL="2743131" indent="-304792">
              <a:buFont typeface="Arial" panose="020B0604020202020204" pitchFamily="34" charset="0"/>
              <a:buChar char="•"/>
              <a:defRPr sz="1867"/>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descr="ThinShearedLines_BlueRedYellow.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535912" y="1816668"/>
            <a:ext cx="5517659" cy="111312"/>
          </a:xfrm>
          <a:prstGeom prst="rect">
            <a:avLst/>
          </a:prstGeom>
        </p:spPr>
      </p:pic>
      <p:sp>
        <p:nvSpPr>
          <p:cNvPr id="14" name="Content Placeholder 3"/>
          <p:cNvSpPr>
            <a:spLocks noGrp="1"/>
          </p:cNvSpPr>
          <p:nvPr>
            <p:ph sz="quarter" idx="18"/>
          </p:nvPr>
        </p:nvSpPr>
        <p:spPr>
          <a:xfrm>
            <a:off x="535913" y="2222277"/>
            <a:ext cx="5517657" cy="3654328"/>
          </a:xfrm>
        </p:spPr>
        <p:txBody>
          <a:bodyPr>
            <a:normAutofit/>
          </a:bodyPr>
          <a:lstStyle>
            <a:lvl1pPr>
              <a:defRPr sz="3200">
                <a:latin typeface="Franklin Gothic Book" panose="020B0503020102020204" pitchFamily="34" charset="0"/>
              </a:defRPr>
            </a:lvl1pPr>
            <a:lvl2pPr marL="990551" indent="-380982">
              <a:buFont typeface="Courier New" panose="02070309020205020404" pitchFamily="49" charset="0"/>
              <a:buChar char="o"/>
              <a:defRPr sz="2667"/>
            </a:lvl2pPr>
            <a:lvl3pPr marL="1523962" indent="-304792">
              <a:buFont typeface="Arial" panose="020B0604020202020204" pitchFamily="34" charset="0"/>
              <a:buChar char="•"/>
              <a:defRPr sz="2400"/>
            </a:lvl3pPr>
            <a:lvl4pPr marL="2133547" indent="-304792">
              <a:buFont typeface="Courier New" panose="02070309020205020404" pitchFamily="49" charset="0"/>
              <a:buChar char="o"/>
              <a:defRPr sz="2133"/>
            </a:lvl4pPr>
            <a:lvl5pPr marL="2743131" indent="-304792">
              <a:buFont typeface="Arial" panose="020B0604020202020204" pitchFamily="34" charset="0"/>
              <a:buChar char="•"/>
              <a:defRPr sz="1867"/>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p:nvPicPr>
        <p:blipFill>
          <a:blip r:embed="rId4"/>
          <a:stretch>
            <a:fillRect/>
          </a:stretch>
        </p:blipFill>
        <p:spPr>
          <a:xfrm>
            <a:off x="77016" y="5953413"/>
            <a:ext cx="2427185" cy="910195"/>
          </a:xfrm>
          <a:prstGeom prst="rect">
            <a:avLst/>
          </a:prstGeom>
        </p:spPr>
      </p:pic>
    </p:spTree>
    <p:extLst>
      <p:ext uri="{BB962C8B-B14F-4D97-AF65-F5344CB8AC3E}">
        <p14:creationId xmlns:p14="http://schemas.microsoft.com/office/powerpoint/2010/main" val="1523557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816A7-00D2-44A9-BE3F-FAECE1E313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A521FEC-8C3A-4522-9C01-7D111B59EFF9}"/>
              </a:ext>
            </a:extLst>
          </p:cNvPr>
          <p:cNvSpPr>
            <a:spLocks noGrp="1"/>
          </p:cNvSpPr>
          <p:nvPr>
            <p:ph type="dt" sz="half" idx="10"/>
          </p:nvPr>
        </p:nvSpPr>
        <p:spPr/>
        <p:txBody>
          <a:bodyPr/>
          <a:lstStyle/>
          <a:p>
            <a:fld id="{74944B8F-7B57-4141-AE0F-E47B1B37688B}" type="datetimeFigureOut">
              <a:rPr lang="en-US" smtClean="0"/>
              <a:t>5/13/2019</a:t>
            </a:fld>
            <a:endParaRPr lang="en-US"/>
          </a:p>
        </p:txBody>
      </p:sp>
      <p:sp>
        <p:nvSpPr>
          <p:cNvPr id="4" name="Footer Placeholder 3">
            <a:extLst>
              <a:ext uri="{FF2B5EF4-FFF2-40B4-BE49-F238E27FC236}">
                <a16:creationId xmlns:a16="http://schemas.microsoft.com/office/drawing/2014/main" id="{6BF7005D-1D3C-4D4E-BFA5-45DD8D7D010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234B567-3B65-4902-A0FC-3F39D83F1EBF}"/>
              </a:ext>
            </a:extLst>
          </p:cNvPr>
          <p:cNvSpPr>
            <a:spLocks noGrp="1"/>
          </p:cNvSpPr>
          <p:nvPr>
            <p:ph type="sldNum" sz="quarter" idx="12"/>
          </p:nvPr>
        </p:nvSpPr>
        <p:spPr/>
        <p:txBody>
          <a:bodyPr/>
          <a:lstStyle/>
          <a:p>
            <a:fld id="{FA00E8BF-CC75-4538-B75F-BAC1A00B8308}" type="slidenum">
              <a:rPr lang="en-US" smtClean="0"/>
              <a:t>‹#›</a:t>
            </a:fld>
            <a:endParaRPr lang="en-US"/>
          </a:p>
        </p:txBody>
      </p:sp>
    </p:spTree>
    <p:extLst>
      <p:ext uri="{BB962C8B-B14F-4D97-AF65-F5344CB8AC3E}">
        <p14:creationId xmlns:p14="http://schemas.microsoft.com/office/powerpoint/2010/main" val="3900673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08_Three Boxed Content_d">
    <p:spTree>
      <p:nvGrpSpPr>
        <p:cNvPr id="1" name=""/>
        <p:cNvGrpSpPr/>
        <p:nvPr/>
      </p:nvGrpSpPr>
      <p:grpSpPr>
        <a:xfrm>
          <a:off x="0" y="0"/>
          <a:ext cx="0" cy="0"/>
          <a:chOff x="0" y="0"/>
          <a:chExt cx="0" cy="0"/>
        </a:xfrm>
      </p:grpSpPr>
      <p:pic>
        <p:nvPicPr>
          <p:cNvPr id="2" name="Picture 1"/>
          <p:cNvPicPr>
            <a:picLocks noChangeAspect="1"/>
          </p:cNvPicPr>
          <p:nvPr/>
        </p:nvPicPr>
        <p:blipFill>
          <a:blip r:embed="rId5"/>
          <a:stretch>
            <a:fillRect/>
          </a:stretch>
        </p:blipFill>
        <p:spPr>
          <a:xfrm>
            <a:off x="-1" y="1"/>
            <a:ext cx="12192000" cy="2136041"/>
          </a:xfrm>
          <a:prstGeom prst="rect">
            <a:avLst/>
          </a:prstGeom>
        </p:spPr>
      </p:pic>
      <p:sp>
        <p:nvSpPr>
          <p:cNvPr id="11" name="Rectangle 10"/>
          <p:cNvSpPr/>
          <p:nvPr/>
        </p:nvSpPr>
        <p:spPr>
          <a:xfrm>
            <a:off x="0" y="5970229"/>
            <a:ext cx="12192000" cy="887771"/>
          </a:xfrm>
          <a:prstGeom prst="rect">
            <a:avLst/>
          </a:prstGeom>
          <a:solidFill>
            <a:srgbClr val="F390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lumMod val="75000"/>
                  <a:lumOff val="25000"/>
                </a:schemeClr>
              </a:solidFill>
            </a:endParaRPr>
          </a:p>
        </p:txBody>
      </p:sp>
      <p:pic>
        <p:nvPicPr>
          <p:cNvPr id="4" name="Picture 3" descr="ConnectWithUs_OrangeWhit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41533" y="6326533"/>
            <a:ext cx="5372608" cy="292608"/>
          </a:xfrm>
          <a:prstGeom prst="rect">
            <a:avLst/>
          </a:prstGeom>
        </p:spPr>
      </p:pic>
      <p:sp>
        <p:nvSpPr>
          <p:cNvPr id="14" name="Title 1"/>
          <p:cNvSpPr>
            <a:spLocks noGrp="1"/>
          </p:cNvSpPr>
          <p:nvPr>
            <p:ph type="title"/>
          </p:nvPr>
        </p:nvSpPr>
        <p:spPr>
          <a:xfrm>
            <a:off x="1261242" y="414859"/>
            <a:ext cx="9669516" cy="1290639"/>
          </a:xfrm>
        </p:spPr>
        <p:txBody>
          <a:bodyPr>
            <a:normAutofit/>
          </a:bodyPr>
          <a:lstStyle>
            <a:lvl1pPr algn="ctr">
              <a:defRPr sz="5067" baseline="0">
                <a:solidFill>
                  <a:schemeClr val="bg1"/>
                </a:solidFill>
                <a:latin typeface="Franklin Gothic Book"/>
              </a:defRPr>
            </a:lvl1pPr>
          </a:lstStyle>
          <a:p>
            <a:r>
              <a:rPr lang="en-US" dirty="0"/>
              <a:t>Click to edit Master title style</a:t>
            </a:r>
          </a:p>
        </p:txBody>
      </p:sp>
      <p:pic>
        <p:nvPicPr>
          <p:cNvPr id="18" name="Picture 17" descr="ThinShearedLines_BlueRedYellow.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61243" y="1723489"/>
            <a:ext cx="9669516" cy="114009"/>
          </a:xfrm>
          <a:prstGeom prst="rect">
            <a:avLst/>
          </a:prstGeom>
        </p:spPr>
      </p:pic>
      <p:sp>
        <p:nvSpPr>
          <p:cNvPr id="19" name="Text Placeholder 23"/>
          <p:cNvSpPr>
            <a:spLocks noGrp="1" noChangeAspect="1"/>
          </p:cNvSpPr>
          <p:nvPr>
            <p:ph type="body" sz="quarter" idx="13"/>
            <p:custDataLst>
              <p:tags r:id="rId1"/>
            </p:custDataLst>
          </p:nvPr>
        </p:nvSpPr>
        <p:spPr>
          <a:xfrm>
            <a:off x="165543" y="3053517"/>
            <a:ext cx="3657600" cy="2819931"/>
          </a:xfrm>
        </p:spPr>
        <p:txBody>
          <a:bodyPr>
            <a:normAutofit/>
          </a:bodyPr>
          <a:lstStyle>
            <a:lvl1pPr>
              <a:defRPr sz="2667">
                <a:latin typeface="Franklin Gothic Book" panose="020B0503020102020204" pitchFamily="34" charset="0"/>
              </a:defRPr>
            </a:lvl1pPr>
            <a:lvl2pPr marL="990551" indent="-380982">
              <a:buFont typeface="Courier New" panose="02070309020205020404" pitchFamily="49" charset="0"/>
              <a:buChar char="o"/>
              <a:defRPr sz="2400">
                <a:latin typeface="Franklin Gothic Book" panose="020B0503020102020204" pitchFamily="34" charset="0"/>
              </a:defRPr>
            </a:lvl2pPr>
            <a:lvl3pPr marL="1600121" indent="-380982">
              <a:buFont typeface="Courier New" panose="02070309020205020404" pitchFamily="49" charset="0"/>
              <a:buChar char="o"/>
              <a:defRPr sz="2133">
                <a:latin typeface="Franklin Gothic Book" panose="020B0503020102020204" pitchFamily="34" charset="0"/>
              </a:defRPr>
            </a:lvl3pPr>
          </a:lstStyle>
          <a:p>
            <a:pPr lvl="0"/>
            <a:r>
              <a:rPr lang="en-US" dirty="0"/>
              <a:t>Edit Master text styles</a:t>
            </a:r>
          </a:p>
          <a:p>
            <a:pPr lvl="1"/>
            <a:r>
              <a:rPr lang="en-US" dirty="0"/>
              <a:t>Second level</a:t>
            </a:r>
          </a:p>
          <a:p>
            <a:pPr lvl="2"/>
            <a:r>
              <a:rPr lang="en-US" dirty="0"/>
              <a:t>Third level</a:t>
            </a:r>
          </a:p>
        </p:txBody>
      </p:sp>
      <p:sp>
        <p:nvSpPr>
          <p:cNvPr id="20" name="Text Placeholder 23"/>
          <p:cNvSpPr>
            <a:spLocks noGrp="1" noChangeAspect="1"/>
          </p:cNvSpPr>
          <p:nvPr>
            <p:ph type="body" sz="quarter" idx="14"/>
            <p:custDataLst>
              <p:tags r:id="rId2"/>
            </p:custDataLst>
          </p:nvPr>
        </p:nvSpPr>
        <p:spPr>
          <a:xfrm>
            <a:off x="4299388" y="3053517"/>
            <a:ext cx="3657600" cy="2819931"/>
          </a:xfrm>
        </p:spPr>
        <p:txBody>
          <a:bodyPr>
            <a:normAutofit/>
          </a:bodyPr>
          <a:lstStyle>
            <a:lvl1pPr>
              <a:defRPr sz="2667">
                <a:latin typeface="Franklin Gothic Book" panose="020B0503020102020204" pitchFamily="34" charset="0"/>
              </a:defRPr>
            </a:lvl1pPr>
            <a:lvl2pPr marL="990551" indent="-380982">
              <a:buFont typeface="Courier New" panose="02070309020205020404" pitchFamily="49" charset="0"/>
              <a:buChar char="o"/>
              <a:defRPr sz="2400">
                <a:latin typeface="Franklin Gothic Book" panose="020B0503020102020204" pitchFamily="34" charset="0"/>
              </a:defRPr>
            </a:lvl2pPr>
            <a:lvl3pPr marL="1600121" indent="-380982">
              <a:buFont typeface="Courier New" panose="02070309020205020404" pitchFamily="49" charset="0"/>
              <a:buChar char="o"/>
              <a:defRPr sz="2133">
                <a:latin typeface="Franklin Gothic Book" panose="020B0503020102020204" pitchFamily="34" charset="0"/>
              </a:defRPr>
            </a:lvl3pPr>
          </a:lstStyle>
          <a:p>
            <a:pPr lvl="0"/>
            <a:r>
              <a:rPr lang="en-US" dirty="0"/>
              <a:t>Edit Master text styles</a:t>
            </a:r>
          </a:p>
          <a:p>
            <a:pPr lvl="1"/>
            <a:r>
              <a:rPr lang="en-US" dirty="0"/>
              <a:t>Second level</a:t>
            </a:r>
          </a:p>
          <a:p>
            <a:pPr lvl="2"/>
            <a:r>
              <a:rPr lang="en-US" dirty="0"/>
              <a:t>Third level</a:t>
            </a:r>
          </a:p>
        </p:txBody>
      </p:sp>
      <p:sp>
        <p:nvSpPr>
          <p:cNvPr id="21" name="Text Placeholder 23"/>
          <p:cNvSpPr>
            <a:spLocks noGrp="1" noChangeAspect="1"/>
          </p:cNvSpPr>
          <p:nvPr>
            <p:ph type="body" sz="quarter" idx="16"/>
            <p:custDataLst>
              <p:tags r:id="rId3"/>
            </p:custDataLst>
          </p:nvPr>
        </p:nvSpPr>
        <p:spPr>
          <a:xfrm>
            <a:off x="8385139" y="3053517"/>
            <a:ext cx="3657600" cy="2819931"/>
          </a:xfrm>
        </p:spPr>
        <p:txBody>
          <a:bodyPr>
            <a:normAutofit/>
          </a:bodyPr>
          <a:lstStyle>
            <a:lvl1pPr>
              <a:defRPr sz="2667">
                <a:latin typeface="Franklin Gothic Book" panose="020B0503020102020204" pitchFamily="34" charset="0"/>
              </a:defRPr>
            </a:lvl1pPr>
            <a:lvl2pPr marL="990551" indent="-380982">
              <a:buFont typeface="Courier New" panose="02070309020205020404" pitchFamily="49" charset="0"/>
              <a:buChar char="o"/>
              <a:defRPr sz="2400">
                <a:latin typeface="Franklin Gothic Book" panose="020B0503020102020204" pitchFamily="34" charset="0"/>
              </a:defRPr>
            </a:lvl2pPr>
            <a:lvl3pPr marL="1523923" indent="-304784">
              <a:buFont typeface="Courier New" panose="02070309020205020404" pitchFamily="49" charset="0"/>
              <a:buChar char="o"/>
              <a:defRPr sz="2133">
                <a:latin typeface="Franklin Gothic Book" panose="020B0503020102020204" pitchFamily="34" charset="0"/>
              </a:defRPr>
            </a:lvl3pPr>
          </a:lstStyle>
          <a:p>
            <a:pPr lvl="0"/>
            <a:r>
              <a:rPr lang="en-US" dirty="0"/>
              <a:t>Edit Master text styles</a:t>
            </a:r>
          </a:p>
          <a:p>
            <a:pPr lvl="1"/>
            <a:r>
              <a:rPr lang="en-US" dirty="0"/>
              <a:t>Second level</a:t>
            </a:r>
          </a:p>
          <a:p>
            <a:pPr lvl="2"/>
            <a:r>
              <a:rPr lang="en-US" dirty="0"/>
              <a:t>Third level</a:t>
            </a:r>
          </a:p>
        </p:txBody>
      </p:sp>
      <p:sp>
        <p:nvSpPr>
          <p:cNvPr id="22" name="Text Placeholder 9"/>
          <p:cNvSpPr>
            <a:spLocks noGrp="1" noChangeAspect="1"/>
          </p:cNvSpPr>
          <p:nvPr>
            <p:ph type="body" sz="quarter" idx="17"/>
          </p:nvPr>
        </p:nvSpPr>
        <p:spPr>
          <a:xfrm>
            <a:off x="463994" y="2296811"/>
            <a:ext cx="3060700" cy="673100"/>
          </a:xfrm>
          <a:solidFill>
            <a:schemeClr val="accent1"/>
          </a:solidFill>
        </p:spPr>
        <p:txBody>
          <a:bodyPr>
            <a:noAutofit/>
          </a:bodyPr>
          <a:lstStyle>
            <a:lvl1pPr marL="0" indent="0" algn="ctr">
              <a:buNone/>
              <a:defRPr sz="2667" b="1">
                <a:solidFill>
                  <a:schemeClr val="bg1"/>
                </a:solidFill>
                <a:latin typeface="Franklin Gothic Book" panose="020B0503020102020204" pitchFamily="34" charset="0"/>
              </a:defRPr>
            </a:lvl1pPr>
            <a:lvl5pPr marL="2438278" indent="0">
              <a:buNone/>
              <a:defRPr/>
            </a:lvl5pPr>
          </a:lstStyle>
          <a:p>
            <a:pPr lvl="0"/>
            <a:r>
              <a:rPr lang="en-US" dirty="0"/>
              <a:t>Edit Master text styles</a:t>
            </a:r>
          </a:p>
        </p:txBody>
      </p:sp>
      <p:sp>
        <p:nvSpPr>
          <p:cNvPr id="23" name="Text Placeholder 9"/>
          <p:cNvSpPr>
            <a:spLocks noGrp="1" noChangeAspect="1"/>
          </p:cNvSpPr>
          <p:nvPr>
            <p:ph type="body" sz="quarter" idx="18"/>
          </p:nvPr>
        </p:nvSpPr>
        <p:spPr>
          <a:xfrm>
            <a:off x="4597839" y="2296371"/>
            <a:ext cx="3060700" cy="673100"/>
          </a:xfrm>
          <a:solidFill>
            <a:schemeClr val="accent2"/>
          </a:solidFill>
        </p:spPr>
        <p:txBody>
          <a:bodyPr>
            <a:noAutofit/>
          </a:bodyPr>
          <a:lstStyle>
            <a:lvl1pPr marL="0" indent="0" algn="ctr">
              <a:buNone/>
              <a:defRPr sz="2667" b="1">
                <a:solidFill>
                  <a:schemeClr val="bg1"/>
                </a:solidFill>
                <a:latin typeface="Franklin Gothic Book" panose="020B0503020102020204" pitchFamily="34" charset="0"/>
              </a:defRPr>
            </a:lvl1pPr>
            <a:lvl5pPr marL="2438278" indent="0">
              <a:buNone/>
              <a:defRPr/>
            </a:lvl5pPr>
          </a:lstStyle>
          <a:p>
            <a:pPr lvl="0"/>
            <a:r>
              <a:rPr lang="en-US" dirty="0"/>
              <a:t>Edit Master text styles</a:t>
            </a:r>
          </a:p>
        </p:txBody>
      </p:sp>
      <p:sp>
        <p:nvSpPr>
          <p:cNvPr id="24" name="Text Placeholder 9"/>
          <p:cNvSpPr>
            <a:spLocks noGrp="1" noChangeAspect="1"/>
          </p:cNvSpPr>
          <p:nvPr>
            <p:ph type="body" sz="quarter" idx="19"/>
          </p:nvPr>
        </p:nvSpPr>
        <p:spPr>
          <a:xfrm>
            <a:off x="8683591" y="2296370"/>
            <a:ext cx="3060700" cy="673100"/>
          </a:xfrm>
          <a:solidFill>
            <a:schemeClr val="accent4"/>
          </a:solidFill>
        </p:spPr>
        <p:txBody>
          <a:bodyPr>
            <a:noAutofit/>
          </a:bodyPr>
          <a:lstStyle>
            <a:lvl1pPr marL="0" indent="0" algn="ctr">
              <a:buNone/>
              <a:defRPr sz="2667" b="1">
                <a:solidFill>
                  <a:schemeClr val="bg1"/>
                </a:solidFill>
                <a:latin typeface="Franklin Gothic Book" panose="020B0503020102020204" pitchFamily="34" charset="0"/>
              </a:defRPr>
            </a:lvl1pPr>
            <a:lvl5pPr marL="2438278" indent="0">
              <a:buNone/>
              <a:defRPr/>
            </a:lvl5pPr>
          </a:lstStyle>
          <a:p>
            <a:pPr lvl="0"/>
            <a:r>
              <a:rPr lang="en-US" dirty="0"/>
              <a:t>Edit Master text styles</a:t>
            </a:r>
          </a:p>
        </p:txBody>
      </p:sp>
      <p:pic>
        <p:nvPicPr>
          <p:cNvPr id="16" name="Picture 15"/>
          <p:cNvPicPr>
            <a:picLocks noChangeAspect="1"/>
          </p:cNvPicPr>
          <p:nvPr/>
        </p:nvPicPr>
        <p:blipFill>
          <a:blip r:embed="rId8"/>
          <a:stretch>
            <a:fillRect/>
          </a:stretch>
        </p:blipFill>
        <p:spPr>
          <a:xfrm>
            <a:off x="77016" y="5953413"/>
            <a:ext cx="2427185" cy="910195"/>
          </a:xfrm>
          <a:prstGeom prst="rect">
            <a:avLst/>
          </a:prstGeom>
        </p:spPr>
      </p:pic>
    </p:spTree>
    <p:extLst>
      <p:ext uri="{BB962C8B-B14F-4D97-AF65-F5344CB8AC3E}">
        <p14:creationId xmlns:p14="http://schemas.microsoft.com/office/powerpoint/2010/main" val="217181555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09_Transition Slide and Content_d">
    <p:spTree>
      <p:nvGrpSpPr>
        <p:cNvPr id="1" name=""/>
        <p:cNvGrpSpPr/>
        <p:nvPr/>
      </p:nvGrpSpPr>
      <p:grpSpPr>
        <a:xfrm>
          <a:off x="0" y="0"/>
          <a:ext cx="0" cy="0"/>
          <a:chOff x="0" y="0"/>
          <a:chExt cx="0" cy="0"/>
        </a:xfrm>
      </p:grpSpPr>
      <p:sp>
        <p:nvSpPr>
          <p:cNvPr id="11" name="Rectangle 10"/>
          <p:cNvSpPr/>
          <p:nvPr/>
        </p:nvSpPr>
        <p:spPr>
          <a:xfrm>
            <a:off x="0" y="5970229"/>
            <a:ext cx="12192000" cy="887771"/>
          </a:xfrm>
          <a:prstGeom prst="rect">
            <a:avLst/>
          </a:prstGeom>
          <a:solidFill>
            <a:srgbClr val="F390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lumMod val="75000"/>
                  <a:lumOff val="25000"/>
                </a:schemeClr>
              </a:solidFill>
            </a:endParaRPr>
          </a:p>
        </p:txBody>
      </p:sp>
      <p:pic>
        <p:nvPicPr>
          <p:cNvPr id="4" name="Picture 3" descr="ConnectWithUs_OrangeWhit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1533" y="6326533"/>
            <a:ext cx="5372608" cy="292608"/>
          </a:xfrm>
          <a:prstGeom prst="rect">
            <a:avLst/>
          </a:prstGeom>
        </p:spPr>
      </p:pic>
      <p:sp>
        <p:nvSpPr>
          <p:cNvPr id="12" name="Content Placeholder 3"/>
          <p:cNvSpPr>
            <a:spLocks noGrp="1"/>
          </p:cNvSpPr>
          <p:nvPr>
            <p:ph sz="quarter" idx="17"/>
          </p:nvPr>
        </p:nvSpPr>
        <p:spPr>
          <a:xfrm>
            <a:off x="7146375" y="278851"/>
            <a:ext cx="4567767" cy="5113400"/>
          </a:xfrm>
        </p:spPr>
        <p:txBody>
          <a:bodyPr>
            <a:normAutofit/>
          </a:bodyPr>
          <a:lstStyle>
            <a:lvl1pPr>
              <a:defRPr sz="3200">
                <a:latin typeface="Franklin Gothic Book" panose="020B0503020102020204" pitchFamily="34" charset="0"/>
              </a:defRPr>
            </a:lvl1pPr>
            <a:lvl2pPr marL="990551" indent="-380982">
              <a:buFont typeface="Arial" panose="020B0604020202020204" pitchFamily="34" charset="0"/>
              <a:buChar char="•"/>
              <a:defRPr sz="2400"/>
            </a:lvl2pPr>
          </a:lstStyle>
          <a:p>
            <a:pPr lvl="0"/>
            <a:r>
              <a:rPr lang="en-US" dirty="0"/>
              <a:t>Edit Master text styles</a:t>
            </a:r>
          </a:p>
          <a:p>
            <a:pPr lvl="1"/>
            <a:r>
              <a:rPr lang="en-US" dirty="0"/>
              <a:t>Second level</a:t>
            </a:r>
          </a:p>
        </p:txBody>
      </p:sp>
      <p:pic>
        <p:nvPicPr>
          <p:cNvPr id="13" name="Picture 12" descr="ThinShearedLines_BlueRedYellow.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V="1">
            <a:off x="817033" y="3826478"/>
            <a:ext cx="6096000" cy="105977"/>
          </a:xfrm>
          <a:prstGeom prst="rect">
            <a:avLst/>
          </a:prstGeom>
        </p:spPr>
      </p:pic>
      <p:sp>
        <p:nvSpPr>
          <p:cNvPr id="19" name="Title 1"/>
          <p:cNvSpPr>
            <a:spLocks noGrp="1" noChangeAspect="1"/>
          </p:cNvSpPr>
          <p:nvPr>
            <p:ph type="title"/>
          </p:nvPr>
        </p:nvSpPr>
        <p:spPr>
          <a:xfrm>
            <a:off x="817033" y="2214881"/>
            <a:ext cx="6096000" cy="1537823"/>
          </a:xfrm>
        </p:spPr>
        <p:txBody>
          <a:bodyPr>
            <a:normAutofit/>
          </a:bodyPr>
          <a:lstStyle>
            <a:lvl1pPr algn="l">
              <a:defRPr sz="5067" baseline="0">
                <a:solidFill>
                  <a:schemeClr val="accent2"/>
                </a:solidFill>
                <a:latin typeface="Franklin Gothic Book"/>
              </a:defRPr>
            </a:lvl1pPr>
          </a:lstStyle>
          <a:p>
            <a:r>
              <a:rPr lang="en-US" dirty="0"/>
              <a:t>Click to edit Master title style</a:t>
            </a:r>
          </a:p>
        </p:txBody>
      </p:sp>
      <p:sp>
        <p:nvSpPr>
          <p:cNvPr id="20" name="Text Placeholder 1"/>
          <p:cNvSpPr>
            <a:spLocks noGrp="1" noChangeAspect="1"/>
          </p:cNvSpPr>
          <p:nvPr>
            <p:ph type="body" sz="quarter" idx="14"/>
            <p:custDataLst>
              <p:tags r:id="rId1"/>
            </p:custDataLst>
          </p:nvPr>
        </p:nvSpPr>
        <p:spPr>
          <a:xfrm>
            <a:off x="817033" y="4650614"/>
            <a:ext cx="6096000" cy="741637"/>
          </a:xfrm>
        </p:spPr>
        <p:txBody>
          <a:bodyPr>
            <a:normAutofit/>
          </a:bodyPr>
          <a:lstStyle>
            <a:lvl1pPr marL="0" indent="0">
              <a:buNone/>
              <a:defRPr sz="2933">
                <a:latin typeface="Franklin Gothic Book" panose="020B0503020102020204" pitchFamily="34" charset="0"/>
              </a:defRPr>
            </a:lvl1pPr>
          </a:lstStyle>
          <a:p>
            <a:endParaRPr lang="en-US" dirty="0"/>
          </a:p>
        </p:txBody>
      </p:sp>
      <p:sp>
        <p:nvSpPr>
          <p:cNvPr id="21" name="Text Placeholder 2"/>
          <p:cNvSpPr>
            <a:spLocks noGrp="1" noChangeAspect="1"/>
          </p:cNvSpPr>
          <p:nvPr>
            <p:ph type="body" sz="quarter" idx="16"/>
            <p:custDataLst>
              <p:tags r:id="rId2"/>
            </p:custDataLst>
          </p:nvPr>
        </p:nvSpPr>
        <p:spPr>
          <a:xfrm>
            <a:off x="817033" y="4011322"/>
            <a:ext cx="6096000" cy="565517"/>
          </a:xfrm>
        </p:spPr>
        <p:txBody>
          <a:bodyPr>
            <a:noAutofit/>
          </a:bodyPr>
          <a:lstStyle>
            <a:lvl1pPr marL="0" indent="0">
              <a:buNone/>
              <a:defRPr sz="2933">
                <a:latin typeface="Franklin Gothic Book" panose="020B0503020102020204" pitchFamily="34" charset="0"/>
              </a:defRPr>
            </a:lvl1pPr>
          </a:lstStyle>
          <a:p>
            <a:endParaRPr lang="en-US" dirty="0"/>
          </a:p>
        </p:txBody>
      </p:sp>
      <p:pic>
        <p:nvPicPr>
          <p:cNvPr id="10" name="Picture 9"/>
          <p:cNvPicPr>
            <a:picLocks noChangeAspect="1"/>
          </p:cNvPicPr>
          <p:nvPr/>
        </p:nvPicPr>
        <p:blipFill>
          <a:blip r:embed="rId6"/>
          <a:stretch>
            <a:fillRect/>
          </a:stretch>
        </p:blipFill>
        <p:spPr>
          <a:xfrm>
            <a:off x="77016" y="5953413"/>
            <a:ext cx="2427185" cy="910195"/>
          </a:xfrm>
          <a:prstGeom prst="rect">
            <a:avLst/>
          </a:prstGeom>
        </p:spPr>
      </p:pic>
    </p:spTree>
    <p:extLst>
      <p:ext uri="{BB962C8B-B14F-4D97-AF65-F5344CB8AC3E}">
        <p14:creationId xmlns:p14="http://schemas.microsoft.com/office/powerpoint/2010/main" val="20391046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10_Single Content Banner_d">
    <p:spTree>
      <p:nvGrpSpPr>
        <p:cNvPr id="1" name=""/>
        <p:cNvGrpSpPr/>
        <p:nvPr/>
      </p:nvGrpSpPr>
      <p:grpSpPr>
        <a:xfrm>
          <a:off x="0" y="0"/>
          <a:ext cx="0" cy="0"/>
          <a:chOff x="0" y="0"/>
          <a:chExt cx="0" cy="0"/>
        </a:xfrm>
      </p:grpSpPr>
      <p:sp>
        <p:nvSpPr>
          <p:cNvPr id="11" name="Rectangle 10"/>
          <p:cNvSpPr/>
          <p:nvPr/>
        </p:nvSpPr>
        <p:spPr>
          <a:xfrm>
            <a:off x="0" y="5970229"/>
            <a:ext cx="12192000" cy="887771"/>
          </a:xfrm>
          <a:prstGeom prst="rect">
            <a:avLst/>
          </a:prstGeom>
          <a:solidFill>
            <a:srgbClr val="F390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lumMod val="75000"/>
                  <a:lumOff val="25000"/>
                </a:schemeClr>
              </a:solidFill>
            </a:endParaRPr>
          </a:p>
        </p:txBody>
      </p:sp>
      <p:pic>
        <p:nvPicPr>
          <p:cNvPr id="17" name="Picture 16" descr="HeaderBar_BlueRedYellow.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90848"/>
            <a:ext cx="12192000" cy="585216"/>
          </a:xfrm>
          <a:prstGeom prst="rect">
            <a:avLst/>
          </a:prstGeom>
        </p:spPr>
      </p:pic>
      <p:pic>
        <p:nvPicPr>
          <p:cNvPr id="4" name="Picture 3" descr="ConnectWithUs_Orange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1533" y="6326533"/>
            <a:ext cx="5372608" cy="292608"/>
          </a:xfrm>
          <a:prstGeom prst="rect">
            <a:avLst/>
          </a:prstGeom>
        </p:spPr>
      </p:pic>
      <p:sp>
        <p:nvSpPr>
          <p:cNvPr id="8" name="Title 1"/>
          <p:cNvSpPr>
            <a:spLocks noGrp="1"/>
          </p:cNvSpPr>
          <p:nvPr>
            <p:ph type="title"/>
          </p:nvPr>
        </p:nvSpPr>
        <p:spPr>
          <a:xfrm>
            <a:off x="1651000" y="1064683"/>
            <a:ext cx="9144000" cy="1290639"/>
          </a:xfrm>
        </p:spPr>
        <p:txBody>
          <a:bodyPr>
            <a:normAutofit/>
          </a:bodyPr>
          <a:lstStyle>
            <a:lvl1pPr algn="l">
              <a:defRPr sz="5067" baseline="0">
                <a:solidFill>
                  <a:schemeClr val="accent2"/>
                </a:solidFill>
                <a:latin typeface="Franklin Gothic Book"/>
              </a:defRPr>
            </a:lvl1pPr>
          </a:lstStyle>
          <a:p>
            <a:r>
              <a:rPr lang="en-US" dirty="0"/>
              <a:t>Click to edit Master title style</a:t>
            </a:r>
          </a:p>
        </p:txBody>
      </p:sp>
      <p:sp>
        <p:nvSpPr>
          <p:cNvPr id="9" name="Content Placeholder 2"/>
          <p:cNvSpPr>
            <a:spLocks noGrp="1"/>
          </p:cNvSpPr>
          <p:nvPr>
            <p:ph idx="1"/>
          </p:nvPr>
        </p:nvSpPr>
        <p:spPr>
          <a:xfrm>
            <a:off x="1651000" y="2613959"/>
            <a:ext cx="9144000" cy="2241551"/>
          </a:xfrm>
        </p:spPr>
        <p:txBody>
          <a:bodyPr>
            <a:normAutofit/>
          </a:bodyPr>
          <a:lstStyle>
            <a:lvl1pPr marL="0" indent="0">
              <a:spcBef>
                <a:spcPts val="0"/>
              </a:spcBef>
              <a:buFontTx/>
              <a:buNone/>
              <a:defRPr sz="2933" baseline="0">
                <a:solidFill>
                  <a:schemeClr val="tx1"/>
                </a:solidFill>
                <a:latin typeface="Franklin Gothic Book"/>
              </a:defRPr>
            </a:lvl1pPr>
            <a:lvl2pPr marL="0" indent="0">
              <a:spcBef>
                <a:spcPts val="0"/>
              </a:spcBef>
              <a:buFontTx/>
              <a:buNone/>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0" indent="0">
              <a:spcBef>
                <a:spcPts val="0"/>
              </a:spcBef>
              <a:buFontTx/>
              <a:buNone/>
              <a:defRPr sz="2933"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a:t>
            </a:r>
          </a:p>
        </p:txBody>
      </p:sp>
      <p:pic>
        <p:nvPicPr>
          <p:cNvPr id="10" name="Picture 9"/>
          <p:cNvPicPr>
            <a:picLocks noChangeAspect="1"/>
          </p:cNvPicPr>
          <p:nvPr/>
        </p:nvPicPr>
        <p:blipFill>
          <a:blip r:embed="rId4"/>
          <a:stretch>
            <a:fillRect/>
          </a:stretch>
        </p:blipFill>
        <p:spPr>
          <a:xfrm>
            <a:off x="77016" y="5953413"/>
            <a:ext cx="2427185" cy="910195"/>
          </a:xfrm>
          <a:prstGeom prst="rect">
            <a:avLst/>
          </a:prstGeom>
        </p:spPr>
      </p:pic>
    </p:spTree>
    <p:extLst>
      <p:ext uri="{BB962C8B-B14F-4D97-AF65-F5344CB8AC3E}">
        <p14:creationId xmlns:p14="http://schemas.microsoft.com/office/powerpoint/2010/main" val="349998696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11_Single Content_d">
    <p:spTree>
      <p:nvGrpSpPr>
        <p:cNvPr id="1" name=""/>
        <p:cNvGrpSpPr/>
        <p:nvPr/>
      </p:nvGrpSpPr>
      <p:grpSpPr>
        <a:xfrm>
          <a:off x="0" y="0"/>
          <a:ext cx="0" cy="0"/>
          <a:chOff x="0" y="0"/>
          <a:chExt cx="0" cy="0"/>
        </a:xfrm>
      </p:grpSpPr>
      <p:sp>
        <p:nvSpPr>
          <p:cNvPr id="2" name="Title 1"/>
          <p:cNvSpPr>
            <a:spLocks noGrp="1"/>
          </p:cNvSpPr>
          <p:nvPr>
            <p:ph type="title"/>
          </p:nvPr>
        </p:nvSpPr>
        <p:spPr>
          <a:xfrm>
            <a:off x="1651000" y="1064683"/>
            <a:ext cx="9144000" cy="1290639"/>
          </a:xfrm>
        </p:spPr>
        <p:txBody>
          <a:bodyPr>
            <a:normAutofit/>
          </a:bodyPr>
          <a:lstStyle>
            <a:lvl1pPr algn="l">
              <a:defRPr sz="5067" baseline="0">
                <a:solidFill>
                  <a:schemeClr val="accent2"/>
                </a:solidFill>
                <a:latin typeface="Franklin Gothic Book"/>
              </a:defRPr>
            </a:lvl1pPr>
          </a:lstStyle>
          <a:p>
            <a:r>
              <a:rPr lang="en-US" dirty="0"/>
              <a:t>Click to edit Master title style</a:t>
            </a:r>
          </a:p>
        </p:txBody>
      </p:sp>
      <p:sp>
        <p:nvSpPr>
          <p:cNvPr id="3" name="Content Placeholder 2"/>
          <p:cNvSpPr>
            <a:spLocks noGrp="1"/>
          </p:cNvSpPr>
          <p:nvPr>
            <p:ph idx="1"/>
          </p:nvPr>
        </p:nvSpPr>
        <p:spPr>
          <a:xfrm>
            <a:off x="1651000" y="2613959"/>
            <a:ext cx="9144000" cy="2241551"/>
          </a:xfrm>
        </p:spPr>
        <p:txBody>
          <a:bodyPr>
            <a:normAutofit/>
          </a:bodyPr>
          <a:lstStyle>
            <a:lvl1pPr marL="0" indent="0">
              <a:spcBef>
                <a:spcPts val="0"/>
              </a:spcBef>
              <a:buFontTx/>
              <a:buNone/>
              <a:defRPr sz="2933" baseline="0">
                <a:solidFill>
                  <a:schemeClr val="tx1"/>
                </a:solidFill>
                <a:latin typeface="Franklin Gothic Book"/>
              </a:defRPr>
            </a:lvl1pPr>
            <a:lvl2pPr marL="0" indent="0">
              <a:spcBef>
                <a:spcPts val="0"/>
              </a:spcBef>
              <a:buFontTx/>
              <a:buNone/>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0" indent="0">
              <a:spcBef>
                <a:spcPts val="0"/>
              </a:spcBef>
              <a:buFontTx/>
              <a:buNone/>
              <a:defRPr sz="2933"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a:t>
            </a:r>
          </a:p>
        </p:txBody>
      </p:sp>
      <p:sp>
        <p:nvSpPr>
          <p:cNvPr id="12" name="Rectangle 11"/>
          <p:cNvSpPr/>
          <p:nvPr/>
        </p:nvSpPr>
        <p:spPr>
          <a:xfrm>
            <a:off x="0" y="5970229"/>
            <a:ext cx="12192000" cy="887771"/>
          </a:xfrm>
          <a:prstGeom prst="rect">
            <a:avLst/>
          </a:prstGeom>
          <a:solidFill>
            <a:srgbClr val="F390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lumMod val="75000"/>
                  <a:lumOff val="25000"/>
                </a:schemeClr>
              </a:solidFill>
            </a:endParaRPr>
          </a:p>
        </p:txBody>
      </p:sp>
      <p:pic>
        <p:nvPicPr>
          <p:cNvPr id="14" name="Picture 13" descr="ConnectWithUs_OrangeWh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1533" y="6326533"/>
            <a:ext cx="5372608" cy="292608"/>
          </a:xfrm>
          <a:prstGeom prst="rect">
            <a:avLst/>
          </a:prstGeom>
        </p:spPr>
      </p:pic>
      <p:pic>
        <p:nvPicPr>
          <p:cNvPr id="7" name="Picture 6"/>
          <p:cNvPicPr>
            <a:picLocks noChangeAspect="1"/>
          </p:cNvPicPr>
          <p:nvPr/>
        </p:nvPicPr>
        <p:blipFill>
          <a:blip r:embed="rId3"/>
          <a:stretch>
            <a:fillRect/>
          </a:stretch>
        </p:blipFill>
        <p:spPr>
          <a:xfrm>
            <a:off x="77016" y="5953413"/>
            <a:ext cx="2427185" cy="910195"/>
          </a:xfrm>
          <a:prstGeom prst="rect">
            <a:avLst/>
          </a:prstGeom>
        </p:spPr>
      </p:pic>
    </p:spTree>
    <p:extLst>
      <p:ext uri="{BB962C8B-B14F-4D97-AF65-F5344CB8AC3E}">
        <p14:creationId xmlns:p14="http://schemas.microsoft.com/office/powerpoint/2010/main" val="264269635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12_Double Content_d">
    <p:spTree>
      <p:nvGrpSpPr>
        <p:cNvPr id="1" name=""/>
        <p:cNvGrpSpPr/>
        <p:nvPr/>
      </p:nvGrpSpPr>
      <p:grpSpPr>
        <a:xfrm>
          <a:off x="0" y="0"/>
          <a:ext cx="0" cy="0"/>
          <a:chOff x="0" y="0"/>
          <a:chExt cx="0" cy="0"/>
        </a:xfrm>
      </p:grpSpPr>
      <p:sp>
        <p:nvSpPr>
          <p:cNvPr id="11" name="Rectangle 10"/>
          <p:cNvSpPr/>
          <p:nvPr/>
        </p:nvSpPr>
        <p:spPr>
          <a:xfrm>
            <a:off x="0" y="5970229"/>
            <a:ext cx="12192000" cy="887771"/>
          </a:xfrm>
          <a:prstGeom prst="rect">
            <a:avLst/>
          </a:prstGeom>
          <a:solidFill>
            <a:srgbClr val="F390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lumMod val="75000"/>
                  <a:lumOff val="25000"/>
                </a:schemeClr>
              </a:solidFill>
            </a:endParaRPr>
          </a:p>
        </p:txBody>
      </p:sp>
      <p:pic>
        <p:nvPicPr>
          <p:cNvPr id="4" name="Picture 3" descr="ConnectWithUs_OrangeWh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1533" y="6326533"/>
            <a:ext cx="5372608" cy="292608"/>
          </a:xfrm>
          <a:prstGeom prst="rect">
            <a:avLst/>
          </a:prstGeom>
        </p:spPr>
      </p:pic>
      <p:sp>
        <p:nvSpPr>
          <p:cNvPr id="16" name="Title 1"/>
          <p:cNvSpPr>
            <a:spLocks noGrp="1"/>
          </p:cNvSpPr>
          <p:nvPr>
            <p:ph type="title"/>
          </p:nvPr>
        </p:nvSpPr>
        <p:spPr>
          <a:xfrm>
            <a:off x="1524000" y="458410"/>
            <a:ext cx="9144000" cy="1085911"/>
          </a:xfrm>
        </p:spPr>
        <p:txBody>
          <a:bodyPr>
            <a:normAutofit/>
          </a:bodyPr>
          <a:lstStyle>
            <a:lvl1pPr algn="ctr">
              <a:defRPr sz="5067" baseline="0">
                <a:solidFill>
                  <a:srgbClr val="D9531E"/>
                </a:solidFill>
                <a:latin typeface="Franklin Gothic Book"/>
              </a:defRPr>
            </a:lvl1pPr>
          </a:lstStyle>
          <a:p>
            <a:r>
              <a:rPr lang="en-US" dirty="0"/>
              <a:t>Click to edit Master title style</a:t>
            </a:r>
          </a:p>
        </p:txBody>
      </p:sp>
      <p:sp>
        <p:nvSpPr>
          <p:cNvPr id="18" name="Content Placeholder 2"/>
          <p:cNvSpPr>
            <a:spLocks noGrp="1"/>
          </p:cNvSpPr>
          <p:nvPr>
            <p:ph idx="10"/>
          </p:nvPr>
        </p:nvSpPr>
        <p:spPr>
          <a:xfrm>
            <a:off x="1524000" y="1663911"/>
            <a:ext cx="4453467" cy="3913931"/>
          </a:xfrm>
        </p:spPr>
        <p:txBody>
          <a:bodyPr>
            <a:normAutofit/>
          </a:bodyPr>
          <a:lstStyle>
            <a:lvl1pPr marL="0" indent="0">
              <a:spcBef>
                <a:spcPts val="0"/>
              </a:spcBef>
              <a:buFontTx/>
              <a:buNone/>
              <a:defRPr sz="2933" baseline="0">
                <a:solidFill>
                  <a:schemeClr val="tx1"/>
                </a:solidFill>
                <a:latin typeface="Franklin Gothic Book"/>
              </a:defRPr>
            </a:lvl1pPr>
            <a:lvl2pPr marL="0" indent="0">
              <a:spcBef>
                <a:spcPts val="0"/>
              </a:spcBef>
              <a:buFontTx/>
              <a:buNone/>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0" indent="0">
              <a:spcBef>
                <a:spcPts val="0"/>
              </a:spcBef>
              <a:buFontTx/>
              <a:buNone/>
              <a:defRPr sz="2933"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a:t>
            </a:r>
          </a:p>
        </p:txBody>
      </p:sp>
      <p:sp>
        <p:nvSpPr>
          <p:cNvPr id="19" name="Content Placeholder 2"/>
          <p:cNvSpPr>
            <a:spLocks noGrp="1"/>
          </p:cNvSpPr>
          <p:nvPr>
            <p:ph idx="11"/>
          </p:nvPr>
        </p:nvSpPr>
        <p:spPr>
          <a:xfrm>
            <a:off x="6214533" y="1663911"/>
            <a:ext cx="4453467" cy="3913931"/>
          </a:xfrm>
        </p:spPr>
        <p:txBody>
          <a:bodyPr>
            <a:normAutofit/>
          </a:bodyPr>
          <a:lstStyle>
            <a:lvl1pPr marL="0" indent="0">
              <a:spcBef>
                <a:spcPts val="0"/>
              </a:spcBef>
              <a:buFontTx/>
              <a:buNone/>
              <a:defRPr sz="2933" baseline="0">
                <a:solidFill>
                  <a:schemeClr val="tx1"/>
                </a:solidFill>
                <a:latin typeface="Franklin Gothic Book"/>
              </a:defRPr>
            </a:lvl1pPr>
            <a:lvl2pPr marL="0" indent="0">
              <a:spcBef>
                <a:spcPts val="0"/>
              </a:spcBef>
              <a:buFontTx/>
              <a:buNone/>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0" indent="0">
              <a:spcBef>
                <a:spcPts val="0"/>
              </a:spcBef>
              <a:buFontTx/>
              <a:buNone/>
              <a:defRPr sz="2933"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a:t>
            </a:r>
          </a:p>
        </p:txBody>
      </p:sp>
      <p:pic>
        <p:nvPicPr>
          <p:cNvPr id="20" name="Picture 19" descr="ThinShearedLines_BlueRedYellow.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0933"/>
            <a:ext cx="12192000" cy="105664"/>
          </a:xfrm>
          <a:prstGeom prst="rect">
            <a:avLst/>
          </a:prstGeom>
        </p:spPr>
      </p:pic>
      <p:pic>
        <p:nvPicPr>
          <p:cNvPr id="9" name="Picture 8"/>
          <p:cNvPicPr>
            <a:picLocks noChangeAspect="1"/>
          </p:cNvPicPr>
          <p:nvPr/>
        </p:nvPicPr>
        <p:blipFill>
          <a:blip r:embed="rId4"/>
          <a:stretch>
            <a:fillRect/>
          </a:stretch>
        </p:blipFill>
        <p:spPr>
          <a:xfrm>
            <a:off x="77016" y="5953413"/>
            <a:ext cx="2427185" cy="910195"/>
          </a:xfrm>
          <a:prstGeom prst="rect">
            <a:avLst/>
          </a:prstGeom>
        </p:spPr>
      </p:pic>
    </p:spTree>
    <p:extLst>
      <p:ext uri="{BB962C8B-B14F-4D97-AF65-F5344CB8AC3E}">
        <p14:creationId xmlns:p14="http://schemas.microsoft.com/office/powerpoint/2010/main" val="344695226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01_Title Slide_e">
    <p:spTree>
      <p:nvGrpSpPr>
        <p:cNvPr id="1" name=""/>
        <p:cNvGrpSpPr/>
        <p:nvPr/>
      </p:nvGrpSpPr>
      <p:grpSpPr>
        <a:xfrm>
          <a:off x="0" y="0"/>
          <a:ext cx="0" cy="0"/>
          <a:chOff x="0" y="0"/>
          <a:chExt cx="0" cy="0"/>
        </a:xfrm>
      </p:grpSpPr>
      <p:sp>
        <p:nvSpPr>
          <p:cNvPr id="10" name="Rectangle 9"/>
          <p:cNvSpPr/>
          <p:nvPr/>
        </p:nvSpPr>
        <p:spPr>
          <a:xfrm>
            <a:off x="0" y="1"/>
            <a:ext cx="12192000" cy="5970231"/>
          </a:xfrm>
          <a:prstGeom prst="rect">
            <a:avLst/>
          </a:prstGeom>
          <a:solidFill>
            <a:srgbClr val="6D8D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rgbClr val="6D8D24"/>
              </a:solidFill>
            </a:endParaRPr>
          </a:p>
        </p:txBody>
      </p:sp>
      <p:sp>
        <p:nvSpPr>
          <p:cNvPr id="8" name="Rectangle 7"/>
          <p:cNvSpPr/>
          <p:nvPr/>
        </p:nvSpPr>
        <p:spPr>
          <a:xfrm>
            <a:off x="0" y="5970229"/>
            <a:ext cx="12192000" cy="88777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p:nvPr>
        </p:nvSpPr>
        <p:spPr>
          <a:xfrm>
            <a:off x="1464062" y="1947337"/>
            <a:ext cx="9525673" cy="1549399"/>
          </a:xfrm>
        </p:spPr>
        <p:txBody>
          <a:bodyPr>
            <a:noAutofit/>
          </a:bodyPr>
          <a:lstStyle>
            <a:lvl1pPr algn="l">
              <a:defRPr sz="5867">
                <a:solidFill>
                  <a:schemeClr val="bg1"/>
                </a:solidFill>
                <a:latin typeface="Franklin Gothic Book"/>
              </a:defRPr>
            </a:lvl1pPr>
          </a:lstStyle>
          <a:p>
            <a:r>
              <a:rPr lang="en-US" dirty="0"/>
              <a:t>Click to edit Master title style</a:t>
            </a:r>
          </a:p>
        </p:txBody>
      </p:sp>
      <p:sp>
        <p:nvSpPr>
          <p:cNvPr id="3" name="Subtitle 2"/>
          <p:cNvSpPr>
            <a:spLocks noGrp="1"/>
          </p:cNvSpPr>
          <p:nvPr>
            <p:ph type="subTitle" idx="1"/>
          </p:nvPr>
        </p:nvSpPr>
        <p:spPr>
          <a:xfrm>
            <a:off x="1464061" y="3496735"/>
            <a:ext cx="8611275" cy="857251"/>
          </a:xfrm>
        </p:spPr>
        <p:txBody>
          <a:bodyPr>
            <a:normAutofit/>
          </a:bodyPr>
          <a:lstStyle>
            <a:lvl1pPr marL="0" indent="0" algn="l">
              <a:buNone/>
              <a:defRPr sz="2933">
                <a:solidFill>
                  <a:schemeClr val="bg1"/>
                </a:solidFill>
                <a:latin typeface="Franklin Gothic Book"/>
                <a:cs typeface="Franklin Gothic Book"/>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
        <p:nvSpPr>
          <p:cNvPr id="9" name="Parallelogram 8"/>
          <p:cNvSpPr/>
          <p:nvPr/>
        </p:nvSpPr>
        <p:spPr>
          <a:xfrm flipH="1">
            <a:off x="1464061" y="1648495"/>
            <a:ext cx="991272" cy="60959"/>
          </a:xfrm>
          <a:prstGeom prst="parallelogram">
            <a:avLst/>
          </a:prstGeom>
          <a:solidFill>
            <a:srgbClr val="F1E3C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5" name="Picture 4" descr="ThinShearedLines_PurpleOrangeYellow.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4652"/>
            <a:ext cx="12192000" cy="922528"/>
          </a:xfrm>
          <a:prstGeom prst="rect">
            <a:avLst/>
          </a:prstGeom>
        </p:spPr>
      </p:pic>
      <p:pic>
        <p:nvPicPr>
          <p:cNvPr id="6" name="Picture 5" descr="ConnectWithUs_OrangeGre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1533" y="6275240"/>
            <a:ext cx="5372608" cy="292608"/>
          </a:xfrm>
          <a:prstGeom prst="rect">
            <a:avLst/>
          </a:prstGeom>
        </p:spPr>
      </p:pic>
      <p:pic>
        <p:nvPicPr>
          <p:cNvPr id="11" name="Picture 10"/>
          <p:cNvPicPr>
            <a:picLocks noChangeAspect="1"/>
          </p:cNvPicPr>
          <p:nvPr/>
        </p:nvPicPr>
        <p:blipFill>
          <a:blip r:embed="rId4"/>
          <a:stretch>
            <a:fillRect/>
          </a:stretch>
        </p:blipFill>
        <p:spPr>
          <a:xfrm>
            <a:off x="78783" y="5960636"/>
            <a:ext cx="2410183" cy="903819"/>
          </a:xfrm>
          <a:prstGeom prst="rect">
            <a:avLst/>
          </a:prstGeom>
        </p:spPr>
      </p:pic>
    </p:spTree>
    <p:extLst>
      <p:ext uri="{BB962C8B-B14F-4D97-AF65-F5344CB8AC3E}">
        <p14:creationId xmlns:p14="http://schemas.microsoft.com/office/powerpoint/2010/main" val="290396419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02_Title Slide_e">
    <p:spTree>
      <p:nvGrpSpPr>
        <p:cNvPr id="1" name=""/>
        <p:cNvGrpSpPr/>
        <p:nvPr/>
      </p:nvGrpSpPr>
      <p:grpSpPr>
        <a:xfrm>
          <a:off x="0" y="0"/>
          <a:ext cx="0" cy="0"/>
          <a:chOff x="0" y="0"/>
          <a:chExt cx="0" cy="0"/>
        </a:xfrm>
      </p:grpSpPr>
      <p:sp>
        <p:nvSpPr>
          <p:cNvPr id="10" name="Rectangle 9"/>
          <p:cNvSpPr/>
          <p:nvPr/>
        </p:nvSpPr>
        <p:spPr>
          <a:xfrm>
            <a:off x="0" y="349251"/>
            <a:ext cx="12192000" cy="5620980"/>
          </a:xfrm>
          <a:prstGeom prst="rect">
            <a:avLst/>
          </a:prstGeom>
          <a:solidFill>
            <a:srgbClr val="6D8D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8" name="Rectangle 7"/>
          <p:cNvSpPr/>
          <p:nvPr/>
        </p:nvSpPr>
        <p:spPr>
          <a:xfrm>
            <a:off x="0" y="5970229"/>
            <a:ext cx="12192000" cy="88777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p:nvPr>
        </p:nvSpPr>
        <p:spPr>
          <a:xfrm>
            <a:off x="1464062" y="1947337"/>
            <a:ext cx="9525673" cy="1549399"/>
          </a:xfrm>
        </p:spPr>
        <p:txBody>
          <a:bodyPr>
            <a:noAutofit/>
          </a:bodyPr>
          <a:lstStyle>
            <a:lvl1pPr algn="l">
              <a:defRPr sz="5867">
                <a:solidFill>
                  <a:schemeClr val="bg1"/>
                </a:solidFill>
                <a:latin typeface="Franklin Gothic Book"/>
              </a:defRPr>
            </a:lvl1pPr>
          </a:lstStyle>
          <a:p>
            <a:r>
              <a:rPr lang="en-US" dirty="0"/>
              <a:t>Click to edit Master title style</a:t>
            </a:r>
          </a:p>
        </p:txBody>
      </p:sp>
      <p:sp>
        <p:nvSpPr>
          <p:cNvPr id="3" name="Subtitle 2"/>
          <p:cNvSpPr>
            <a:spLocks noGrp="1"/>
          </p:cNvSpPr>
          <p:nvPr>
            <p:ph type="subTitle" idx="1"/>
          </p:nvPr>
        </p:nvSpPr>
        <p:spPr>
          <a:xfrm>
            <a:off x="1464061" y="3496735"/>
            <a:ext cx="8611275" cy="857251"/>
          </a:xfrm>
        </p:spPr>
        <p:txBody>
          <a:bodyPr>
            <a:normAutofit/>
          </a:bodyPr>
          <a:lstStyle>
            <a:lvl1pPr marL="0" indent="0" algn="l">
              <a:buNone/>
              <a:defRPr sz="2933">
                <a:solidFill>
                  <a:schemeClr val="bg1"/>
                </a:solidFill>
                <a:latin typeface="Franklin Gothic Book"/>
                <a:cs typeface="Franklin Gothic Book"/>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
        <p:nvSpPr>
          <p:cNvPr id="9" name="Parallelogram 8"/>
          <p:cNvSpPr/>
          <p:nvPr/>
        </p:nvSpPr>
        <p:spPr>
          <a:xfrm flipH="1">
            <a:off x="1464061" y="1648495"/>
            <a:ext cx="991272" cy="60959"/>
          </a:xfrm>
          <a:prstGeom prst="parallelogram">
            <a:avLst/>
          </a:prstGeom>
          <a:solidFill>
            <a:srgbClr val="F1E3C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4" name="Picture 3" descr="ConnectWithUs_PurpleGre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1533" y="6275240"/>
            <a:ext cx="5372608" cy="292608"/>
          </a:xfrm>
          <a:prstGeom prst="rect">
            <a:avLst/>
          </a:prstGeom>
        </p:spPr>
      </p:pic>
      <p:pic>
        <p:nvPicPr>
          <p:cNvPr id="5" name="Picture 4" descr="HeaderBar_PurpleOrangeYellow.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585216"/>
          </a:xfrm>
          <a:prstGeom prst="rect">
            <a:avLst/>
          </a:prstGeom>
        </p:spPr>
      </p:pic>
      <p:pic>
        <p:nvPicPr>
          <p:cNvPr id="11" name="Picture 10"/>
          <p:cNvPicPr>
            <a:picLocks noChangeAspect="1"/>
          </p:cNvPicPr>
          <p:nvPr/>
        </p:nvPicPr>
        <p:blipFill>
          <a:blip r:embed="rId4"/>
          <a:stretch>
            <a:fillRect/>
          </a:stretch>
        </p:blipFill>
        <p:spPr>
          <a:xfrm>
            <a:off x="78783" y="5960636"/>
            <a:ext cx="2410183" cy="903819"/>
          </a:xfrm>
          <a:prstGeom prst="rect">
            <a:avLst/>
          </a:prstGeom>
        </p:spPr>
      </p:pic>
    </p:spTree>
    <p:extLst>
      <p:ext uri="{BB962C8B-B14F-4D97-AF65-F5344CB8AC3E}">
        <p14:creationId xmlns:p14="http://schemas.microsoft.com/office/powerpoint/2010/main" val="258790502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03_Title and Content_e">
    <p:spTree>
      <p:nvGrpSpPr>
        <p:cNvPr id="1" name=""/>
        <p:cNvGrpSpPr/>
        <p:nvPr/>
      </p:nvGrpSpPr>
      <p:grpSpPr>
        <a:xfrm>
          <a:off x="0" y="0"/>
          <a:ext cx="0" cy="0"/>
          <a:chOff x="0" y="0"/>
          <a:chExt cx="0" cy="0"/>
        </a:xfrm>
      </p:grpSpPr>
      <p:sp>
        <p:nvSpPr>
          <p:cNvPr id="7" name="Rectangle 6"/>
          <p:cNvSpPr/>
          <p:nvPr/>
        </p:nvSpPr>
        <p:spPr>
          <a:xfrm>
            <a:off x="0" y="5970229"/>
            <a:ext cx="12192000" cy="887771"/>
          </a:xfrm>
          <a:prstGeom prst="rect">
            <a:avLst/>
          </a:prstGeom>
          <a:solidFill>
            <a:srgbClr val="6D8D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6D8D24"/>
              </a:solidFill>
            </a:endParaRPr>
          </a:p>
        </p:txBody>
      </p:sp>
      <p:sp>
        <p:nvSpPr>
          <p:cNvPr id="2" name="Title 1"/>
          <p:cNvSpPr>
            <a:spLocks noGrp="1"/>
          </p:cNvSpPr>
          <p:nvPr>
            <p:ph type="title"/>
          </p:nvPr>
        </p:nvSpPr>
        <p:spPr>
          <a:xfrm>
            <a:off x="1651000" y="1377950"/>
            <a:ext cx="9144000" cy="1290639"/>
          </a:xfrm>
        </p:spPr>
        <p:txBody>
          <a:bodyPr>
            <a:normAutofit/>
          </a:bodyPr>
          <a:lstStyle>
            <a:lvl1pPr algn="l">
              <a:defRPr sz="5067" baseline="0">
                <a:solidFill>
                  <a:srgbClr val="F3901D"/>
                </a:solidFill>
                <a:latin typeface="Franklin Gothic Book"/>
              </a:defRPr>
            </a:lvl1pPr>
          </a:lstStyle>
          <a:p>
            <a:r>
              <a:rPr lang="en-US"/>
              <a:t>Click to edit Master title style</a:t>
            </a:r>
          </a:p>
        </p:txBody>
      </p:sp>
      <p:sp>
        <p:nvSpPr>
          <p:cNvPr id="3" name="Content Placeholder 2"/>
          <p:cNvSpPr>
            <a:spLocks noGrp="1"/>
          </p:cNvSpPr>
          <p:nvPr>
            <p:ph idx="1"/>
          </p:nvPr>
        </p:nvSpPr>
        <p:spPr>
          <a:xfrm>
            <a:off x="1651000" y="2914650"/>
            <a:ext cx="9144000" cy="2241551"/>
          </a:xfrm>
        </p:spPr>
        <p:txBody>
          <a:bodyPr>
            <a:normAutofit/>
          </a:bodyPr>
          <a:lstStyle>
            <a:lvl1pPr marL="0" indent="0">
              <a:spcBef>
                <a:spcPts val="0"/>
              </a:spcBef>
              <a:buFontTx/>
              <a:buNone/>
              <a:defRPr sz="2933" baseline="0">
                <a:solidFill>
                  <a:schemeClr val="tx1"/>
                </a:solidFill>
                <a:latin typeface="Franklin Gothic Book"/>
              </a:defRPr>
            </a:lvl1pPr>
            <a:lvl2pPr marL="0" indent="0">
              <a:spcBef>
                <a:spcPts val="0"/>
              </a:spcBef>
              <a:buFontTx/>
              <a:buNone/>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0" indent="0">
              <a:spcBef>
                <a:spcPts val="0"/>
              </a:spcBef>
              <a:buFontTx/>
              <a:buNone/>
              <a:defRPr sz="2933"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a:t>
            </a:r>
          </a:p>
        </p:txBody>
      </p:sp>
      <p:pic>
        <p:nvPicPr>
          <p:cNvPr id="19" name="Picture 18" descr="ConnectWithUs_YellowWh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1533" y="6275240"/>
            <a:ext cx="5372608" cy="292608"/>
          </a:xfrm>
          <a:prstGeom prst="rect">
            <a:avLst/>
          </a:prstGeom>
        </p:spPr>
      </p:pic>
      <p:pic>
        <p:nvPicPr>
          <p:cNvPr id="4" name="Picture 3" descr="ThinShearedLines_PurpleOrangeYellow.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3200"/>
            <a:ext cx="12192000" cy="105664"/>
          </a:xfrm>
          <a:prstGeom prst="rect">
            <a:avLst/>
          </a:prstGeom>
        </p:spPr>
      </p:pic>
      <p:pic>
        <p:nvPicPr>
          <p:cNvPr id="8" name="Picture 7"/>
          <p:cNvPicPr>
            <a:picLocks noChangeAspect="1"/>
          </p:cNvPicPr>
          <p:nvPr/>
        </p:nvPicPr>
        <p:blipFill>
          <a:blip r:embed="rId4"/>
          <a:stretch>
            <a:fillRect/>
          </a:stretch>
        </p:blipFill>
        <p:spPr>
          <a:xfrm>
            <a:off x="77016" y="5953413"/>
            <a:ext cx="2427185" cy="910195"/>
          </a:xfrm>
          <a:prstGeom prst="rect">
            <a:avLst/>
          </a:prstGeom>
        </p:spPr>
      </p:pic>
    </p:spTree>
    <p:extLst>
      <p:ext uri="{BB962C8B-B14F-4D97-AF65-F5344CB8AC3E}">
        <p14:creationId xmlns:p14="http://schemas.microsoft.com/office/powerpoint/2010/main" val="156235192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04_Title and Content_e">
    <p:spTree>
      <p:nvGrpSpPr>
        <p:cNvPr id="1" name=""/>
        <p:cNvGrpSpPr/>
        <p:nvPr/>
      </p:nvGrpSpPr>
      <p:grpSpPr>
        <a:xfrm>
          <a:off x="0" y="0"/>
          <a:ext cx="0" cy="0"/>
          <a:chOff x="0" y="0"/>
          <a:chExt cx="0" cy="0"/>
        </a:xfrm>
      </p:grpSpPr>
      <p:sp>
        <p:nvSpPr>
          <p:cNvPr id="8" name="Title 1"/>
          <p:cNvSpPr>
            <a:spLocks noGrp="1"/>
          </p:cNvSpPr>
          <p:nvPr>
            <p:ph type="title"/>
          </p:nvPr>
        </p:nvSpPr>
        <p:spPr>
          <a:xfrm>
            <a:off x="1645019" y="1793128"/>
            <a:ext cx="2142076" cy="1375824"/>
          </a:xfrm>
        </p:spPr>
        <p:txBody>
          <a:bodyPr>
            <a:normAutofit/>
          </a:bodyPr>
          <a:lstStyle>
            <a:lvl1pPr algn="ctr">
              <a:defRPr sz="2933" baseline="0">
                <a:solidFill>
                  <a:schemeClr val="accent5"/>
                </a:solidFill>
                <a:latin typeface="Franklin Gothic Book"/>
              </a:defRPr>
            </a:lvl1pPr>
          </a:lstStyle>
          <a:p>
            <a:r>
              <a:rPr lang="en-US" dirty="0"/>
              <a:t>Click to edit Master title style</a:t>
            </a:r>
          </a:p>
        </p:txBody>
      </p:sp>
      <p:sp>
        <p:nvSpPr>
          <p:cNvPr id="10" name="Rectangle 9"/>
          <p:cNvSpPr/>
          <p:nvPr/>
        </p:nvSpPr>
        <p:spPr>
          <a:xfrm>
            <a:off x="1106520" y="623882"/>
            <a:ext cx="3219075" cy="3714317"/>
          </a:xfrm>
          <a:prstGeom prst="rect">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Text Placeholder 6"/>
          <p:cNvSpPr>
            <a:spLocks noGrp="1"/>
          </p:cNvSpPr>
          <p:nvPr>
            <p:ph type="body" sz="quarter" idx="11" hasCustomPrompt="1"/>
          </p:nvPr>
        </p:nvSpPr>
        <p:spPr>
          <a:xfrm>
            <a:off x="229339" y="4627760"/>
            <a:ext cx="4973437" cy="1110637"/>
          </a:xfrm>
        </p:spPr>
        <p:txBody>
          <a:bodyPr>
            <a:normAutofit/>
          </a:bodyPr>
          <a:lstStyle>
            <a:lvl1pPr marL="0" indent="0" algn="ctr">
              <a:buNone/>
              <a:defRPr sz="2400" baseline="0">
                <a:latin typeface="Franklin Gothic Book" panose="020B0503020102020204" pitchFamily="34" charset="0"/>
              </a:defRPr>
            </a:lvl1pPr>
          </a:lstStyle>
          <a:p>
            <a:pPr lvl="0"/>
            <a:r>
              <a:rPr lang="en-US" dirty="0"/>
              <a:t>Click to edit sub master text styles</a:t>
            </a:r>
          </a:p>
        </p:txBody>
      </p:sp>
      <p:sp>
        <p:nvSpPr>
          <p:cNvPr id="14" name="Content Placeholder 2"/>
          <p:cNvSpPr>
            <a:spLocks noGrp="1" noChangeAspect="1"/>
          </p:cNvSpPr>
          <p:nvPr>
            <p:ph idx="1"/>
          </p:nvPr>
        </p:nvSpPr>
        <p:spPr>
          <a:xfrm>
            <a:off x="6115353" y="623882"/>
            <a:ext cx="5767009" cy="5114516"/>
          </a:xfrm>
        </p:spPr>
        <p:txBody>
          <a:bodyPr>
            <a:normAutofit/>
          </a:bodyPr>
          <a:lstStyle>
            <a:lvl1pPr marL="457177" indent="-457177">
              <a:spcBef>
                <a:spcPts val="0"/>
              </a:spcBef>
              <a:buFont typeface="Arial" panose="020B0604020202020204" pitchFamily="34" charset="0"/>
              <a:buChar char="•"/>
              <a:defRPr sz="2933" baseline="0">
                <a:solidFill>
                  <a:schemeClr val="tx1"/>
                </a:solidFill>
                <a:latin typeface="Franklin Gothic Book"/>
              </a:defRPr>
            </a:lvl1pPr>
            <a:lvl2pPr marL="457177" indent="-457177">
              <a:spcBef>
                <a:spcPts val="0"/>
              </a:spcBef>
              <a:buFont typeface="Arial" panose="020B0604020202020204" pitchFamily="34" charset="0"/>
              <a:buChar char="•"/>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910121" indent="-457177">
              <a:spcBef>
                <a:spcPts val="0"/>
              </a:spcBef>
              <a:buFont typeface="Arial" panose="020B0604020202020204" pitchFamily="34" charset="0"/>
              <a:buChar char="•"/>
              <a:defRPr sz="2667"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vl6pPr marL="1219139" indent="-304784">
              <a:defRPr sz="2400">
                <a:latin typeface="Franklin Gothic Book" panose="020B0503020102020204" pitchFamily="34" charset="0"/>
              </a:defRPr>
            </a:lvl6pPr>
          </a:lstStyle>
          <a:p>
            <a:pPr lvl="0"/>
            <a:r>
              <a:rPr lang="en-US" dirty="0"/>
              <a:t>Edit Master text styles</a:t>
            </a:r>
          </a:p>
          <a:p>
            <a:pPr lvl="3"/>
            <a:r>
              <a:rPr lang="en-US" dirty="0"/>
              <a:t>Second level</a:t>
            </a:r>
          </a:p>
          <a:p>
            <a:pPr lvl="5"/>
            <a:r>
              <a:rPr lang="en-US" dirty="0"/>
              <a:t>Third level</a:t>
            </a:r>
          </a:p>
        </p:txBody>
      </p:sp>
      <p:pic>
        <p:nvPicPr>
          <p:cNvPr id="16" name="Picture 15" descr="ThinShearedLines_PurpleOrangeYellow.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338" y="4429881"/>
            <a:ext cx="4973437" cy="106195"/>
          </a:xfrm>
          <a:prstGeom prst="rect">
            <a:avLst/>
          </a:prstGeom>
        </p:spPr>
      </p:pic>
      <p:sp>
        <p:nvSpPr>
          <p:cNvPr id="21" name="Rectangle 20"/>
          <p:cNvSpPr/>
          <p:nvPr/>
        </p:nvSpPr>
        <p:spPr>
          <a:xfrm>
            <a:off x="0" y="5970229"/>
            <a:ext cx="12192000" cy="887771"/>
          </a:xfrm>
          <a:prstGeom prst="rect">
            <a:avLst/>
          </a:prstGeom>
          <a:solidFill>
            <a:srgbClr val="6D8D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lumMod val="75000"/>
                  <a:lumOff val="25000"/>
                </a:schemeClr>
              </a:solidFill>
            </a:endParaRPr>
          </a:p>
        </p:txBody>
      </p:sp>
      <p:pic>
        <p:nvPicPr>
          <p:cNvPr id="23" name="Picture 22" descr="ConnectWithUs_Yellow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1533" y="6326533"/>
            <a:ext cx="5372608" cy="292608"/>
          </a:xfrm>
          <a:prstGeom prst="rect">
            <a:avLst/>
          </a:prstGeom>
        </p:spPr>
      </p:pic>
      <p:pic>
        <p:nvPicPr>
          <p:cNvPr id="11" name="Picture 10"/>
          <p:cNvPicPr>
            <a:picLocks noChangeAspect="1"/>
          </p:cNvPicPr>
          <p:nvPr/>
        </p:nvPicPr>
        <p:blipFill>
          <a:blip r:embed="rId4"/>
          <a:stretch>
            <a:fillRect/>
          </a:stretch>
        </p:blipFill>
        <p:spPr>
          <a:xfrm>
            <a:off x="77016" y="5953413"/>
            <a:ext cx="2427185" cy="910195"/>
          </a:xfrm>
          <a:prstGeom prst="rect">
            <a:avLst/>
          </a:prstGeom>
        </p:spPr>
      </p:pic>
    </p:spTree>
    <p:extLst>
      <p:ext uri="{BB962C8B-B14F-4D97-AF65-F5344CB8AC3E}">
        <p14:creationId xmlns:p14="http://schemas.microsoft.com/office/powerpoint/2010/main" val="158998732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05_Three Content Category_e">
    <p:spTree>
      <p:nvGrpSpPr>
        <p:cNvPr id="1" name=""/>
        <p:cNvGrpSpPr/>
        <p:nvPr/>
      </p:nvGrpSpPr>
      <p:grpSpPr>
        <a:xfrm>
          <a:off x="0" y="0"/>
          <a:ext cx="0" cy="0"/>
          <a:chOff x="0" y="0"/>
          <a:chExt cx="0" cy="0"/>
        </a:xfrm>
      </p:grpSpPr>
      <p:sp>
        <p:nvSpPr>
          <p:cNvPr id="8" name="Title 1"/>
          <p:cNvSpPr>
            <a:spLocks noGrp="1" noChangeAspect="1"/>
          </p:cNvSpPr>
          <p:nvPr>
            <p:ph type="title"/>
          </p:nvPr>
        </p:nvSpPr>
        <p:spPr>
          <a:xfrm>
            <a:off x="178888" y="410547"/>
            <a:ext cx="5931125" cy="1720851"/>
          </a:xfrm>
          <a:noFill/>
        </p:spPr>
        <p:txBody>
          <a:bodyPr>
            <a:normAutofit/>
          </a:bodyPr>
          <a:lstStyle>
            <a:lvl1pPr algn="l">
              <a:defRPr sz="5067" baseline="0">
                <a:solidFill>
                  <a:schemeClr val="accent2"/>
                </a:solidFill>
                <a:latin typeface="Franklin Gothic Book"/>
              </a:defRPr>
            </a:lvl1pPr>
          </a:lstStyle>
          <a:p>
            <a:r>
              <a:rPr lang="en-US" dirty="0"/>
              <a:t>Click to edit Master title style</a:t>
            </a:r>
          </a:p>
        </p:txBody>
      </p:sp>
      <p:sp>
        <p:nvSpPr>
          <p:cNvPr id="9" name="Content Placeholder 2"/>
          <p:cNvSpPr>
            <a:spLocks noGrp="1" noChangeAspect="1"/>
          </p:cNvSpPr>
          <p:nvPr>
            <p:ph idx="1"/>
          </p:nvPr>
        </p:nvSpPr>
        <p:spPr>
          <a:xfrm>
            <a:off x="6341533" y="410549"/>
            <a:ext cx="5668288" cy="5449377"/>
          </a:xfrm>
        </p:spPr>
        <p:txBody>
          <a:bodyPr>
            <a:normAutofit/>
          </a:bodyPr>
          <a:lstStyle>
            <a:lvl1pPr marL="457177" indent="-457177">
              <a:spcBef>
                <a:spcPts val="0"/>
              </a:spcBef>
              <a:buFont typeface="Arial" panose="020B0604020202020204" pitchFamily="34" charset="0"/>
              <a:buChar char="•"/>
              <a:defRPr sz="2933" baseline="0">
                <a:solidFill>
                  <a:schemeClr val="tx1"/>
                </a:solidFill>
                <a:latin typeface="Franklin Gothic Book"/>
              </a:defRPr>
            </a:lvl1pPr>
            <a:lvl2pPr marL="457177" indent="-457177">
              <a:spcBef>
                <a:spcPts val="0"/>
              </a:spcBef>
              <a:buFont typeface="Arial" panose="020B0604020202020204" pitchFamily="34" charset="0"/>
              <a:buChar char="•"/>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910121" indent="-457177">
              <a:spcBef>
                <a:spcPts val="0"/>
              </a:spcBef>
              <a:buFont typeface="Arial" panose="020B0604020202020204" pitchFamily="34" charset="0"/>
              <a:buChar char="•"/>
              <a:defRPr sz="2667"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vl6pPr marL="1219139" indent="-304784">
              <a:defRPr sz="2400">
                <a:latin typeface="Franklin Gothic Book" panose="020B0503020102020204" pitchFamily="34" charset="0"/>
              </a:defRPr>
            </a:lvl6pPr>
          </a:lstStyle>
          <a:p>
            <a:pPr lvl="0"/>
            <a:r>
              <a:rPr lang="en-US" dirty="0"/>
              <a:t>Edit Master text styles</a:t>
            </a:r>
          </a:p>
          <a:p>
            <a:pPr lvl="3"/>
            <a:r>
              <a:rPr lang="en-US" dirty="0"/>
              <a:t>Second level</a:t>
            </a:r>
          </a:p>
          <a:p>
            <a:pPr lvl="5"/>
            <a:r>
              <a:rPr lang="en-US" dirty="0"/>
              <a:t>Third level</a:t>
            </a:r>
          </a:p>
        </p:txBody>
      </p:sp>
      <p:sp>
        <p:nvSpPr>
          <p:cNvPr id="10" name="Text Placeholder 32"/>
          <p:cNvSpPr>
            <a:spLocks noGrp="1"/>
          </p:cNvSpPr>
          <p:nvPr>
            <p:ph type="body" sz="quarter" idx="26"/>
          </p:nvPr>
        </p:nvSpPr>
        <p:spPr>
          <a:xfrm>
            <a:off x="431800" y="2395290"/>
            <a:ext cx="5678213" cy="922407"/>
          </a:xfrm>
        </p:spPr>
        <p:txBody>
          <a:bodyPr/>
          <a:lstStyle>
            <a:lvl1pPr marL="0" indent="0">
              <a:buNone/>
              <a:defRPr sz="2400" b="0">
                <a:latin typeface="Franklin Gothic Book" panose="020B0503020102020204" pitchFamily="34" charset="0"/>
              </a:defRPr>
            </a:lvl1pPr>
            <a:lvl2pPr marL="380982" indent="-380982">
              <a:buFont typeface="Arial" panose="020B0604020202020204" pitchFamily="34" charset="0"/>
              <a:buChar char="•"/>
              <a:defRPr sz="1867">
                <a:latin typeface="Franklin Gothic Book" panose="020B0503020102020204" pitchFamily="34" charset="0"/>
              </a:defRPr>
            </a:lvl2pPr>
          </a:lstStyle>
          <a:p>
            <a:pPr lvl="0"/>
            <a:r>
              <a:rPr lang="en-US" dirty="0"/>
              <a:t>Edit Master text styles</a:t>
            </a:r>
          </a:p>
          <a:p>
            <a:pPr lvl="1"/>
            <a:r>
              <a:rPr lang="en-US" dirty="0"/>
              <a:t>Second level</a:t>
            </a:r>
          </a:p>
        </p:txBody>
      </p:sp>
      <p:sp>
        <p:nvSpPr>
          <p:cNvPr id="12" name="Rectangle 11"/>
          <p:cNvSpPr>
            <a:spLocks/>
          </p:cNvSpPr>
          <p:nvPr/>
        </p:nvSpPr>
        <p:spPr>
          <a:xfrm>
            <a:off x="186209" y="2403296"/>
            <a:ext cx="60959" cy="914400"/>
          </a:xfrm>
          <a:prstGeom prst="rect">
            <a:avLst/>
          </a:prstGeom>
          <a:solidFill>
            <a:srgbClr val="400F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 Placeholder 32"/>
          <p:cNvSpPr>
            <a:spLocks noGrp="1"/>
          </p:cNvSpPr>
          <p:nvPr>
            <p:ph type="body" sz="quarter" idx="27"/>
          </p:nvPr>
        </p:nvSpPr>
        <p:spPr>
          <a:xfrm>
            <a:off x="431800" y="3597021"/>
            <a:ext cx="5678213" cy="913408"/>
          </a:xfrm>
        </p:spPr>
        <p:txBody>
          <a:bodyPr/>
          <a:lstStyle>
            <a:lvl1pPr marL="0" indent="0">
              <a:buNone/>
              <a:defRPr sz="2400" b="0"/>
            </a:lvl1pPr>
            <a:lvl2pPr marL="380982" indent="-380982">
              <a:buFont typeface="Arial" panose="020B0604020202020204" pitchFamily="34" charset="0"/>
              <a:buChar char="•"/>
              <a:defRPr sz="1867">
                <a:latin typeface="Franklin Gothic Book" panose="020B0503020102020204" pitchFamily="34" charset="0"/>
              </a:defRPr>
            </a:lvl2pPr>
          </a:lstStyle>
          <a:p>
            <a:pPr lvl="0"/>
            <a:r>
              <a:rPr lang="en-US" dirty="0"/>
              <a:t>Edit Master text styles</a:t>
            </a:r>
          </a:p>
          <a:p>
            <a:pPr lvl="1"/>
            <a:r>
              <a:rPr lang="en-US" dirty="0"/>
              <a:t>Second level</a:t>
            </a:r>
          </a:p>
        </p:txBody>
      </p:sp>
      <p:sp>
        <p:nvSpPr>
          <p:cNvPr id="14" name="Rectangle 13"/>
          <p:cNvSpPr>
            <a:spLocks/>
          </p:cNvSpPr>
          <p:nvPr/>
        </p:nvSpPr>
        <p:spPr>
          <a:xfrm>
            <a:off x="186207" y="3596029"/>
            <a:ext cx="60959" cy="914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Text Placeholder 32"/>
          <p:cNvSpPr>
            <a:spLocks noGrp="1"/>
          </p:cNvSpPr>
          <p:nvPr>
            <p:ph type="body" sz="quarter" idx="28"/>
          </p:nvPr>
        </p:nvSpPr>
        <p:spPr>
          <a:xfrm>
            <a:off x="431800" y="4790784"/>
            <a:ext cx="5678213" cy="912379"/>
          </a:xfrm>
        </p:spPr>
        <p:txBody>
          <a:bodyPr/>
          <a:lstStyle>
            <a:lvl1pPr marL="0" indent="0">
              <a:buNone/>
              <a:defRPr sz="2400" b="0"/>
            </a:lvl1pPr>
            <a:lvl2pPr marL="457177" indent="-457177">
              <a:buFont typeface="Arial" panose="020B0604020202020204" pitchFamily="34" charset="0"/>
              <a:buChar char="•"/>
              <a:defRPr sz="1867">
                <a:latin typeface="Franklin Gothic Book" panose="020B0503020102020204" pitchFamily="34" charset="0"/>
              </a:defRPr>
            </a:lvl2pPr>
          </a:lstStyle>
          <a:p>
            <a:pPr lvl="0"/>
            <a:r>
              <a:rPr lang="en-US" dirty="0"/>
              <a:t>Edit Master text styles</a:t>
            </a:r>
          </a:p>
          <a:p>
            <a:pPr lvl="1"/>
            <a:r>
              <a:rPr lang="en-US" dirty="0"/>
              <a:t>Second level</a:t>
            </a:r>
          </a:p>
        </p:txBody>
      </p:sp>
      <p:sp>
        <p:nvSpPr>
          <p:cNvPr id="18" name="Rectangle 17"/>
          <p:cNvSpPr>
            <a:spLocks/>
          </p:cNvSpPr>
          <p:nvPr/>
        </p:nvSpPr>
        <p:spPr>
          <a:xfrm>
            <a:off x="186206" y="4788763"/>
            <a:ext cx="60959" cy="914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0" y="5970229"/>
            <a:ext cx="12192000" cy="887771"/>
          </a:xfrm>
          <a:prstGeom prst="rect">
            <a:avLst/>
          </a:prstGeom>
          <a:solidFill>
            <a:srgbClr val="6D8D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lumMod val="75000"/>
                  <a:lumOff val="25000"/>
                </a:schemeClr>
              </a:solidFill>
            </a:endParaRPr>
          </a:p>
        </p:txBody>
      </p:sp>
      <p:pic>
        <p:nvPicPr>
          <p:cNvPr id="23" name="Picture 22" descr="ConnectWithUs_YellowWh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1533" y="6326533"/>
            <a:ext cx="5372608" cy="292608"/>
          </a:xfrm>
          <a:prstGeom prst="rect">
            <a:avLst/>
          </a:prstGeom>
        </p:spPr>
      </p:pic>
      <p:pic>
        <p:nvPicPr>
          <p:cNvPr id="24" name="Picture 23" descr="ThinShearedLines_PurpleOrangeYellow.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3200"/>
            <a:ext cx="12192000" cy="105664"/>
          </a:xfrm>
          <a:prstGeom prst="rect">
            <a:avLst/>
          </a:prstGeom>
        </p:spPr>
      </p:pic>
      <p:pic>
        <p:nvPicPr>
          <p:cNvPr id="15" name="Picture 14"/>
          <p:cNvPicPr>
            <a:picLocks noChangeAspect="1"/>
          </p:cNvPicPr>
          <p:nvPr/>
        </p:nvPicPr>
        <p:blipFill>
          <a:blip r:embed="rId4"/>
          <a:stretch>
            <a:fillRect/>
          </a:stretch>
        </p:blipFill>
        <p:spPr>
          <a:xfrm>
            <a:off x="77016" y="5953413"/>
            <a:ext cx="2427185" cy="910195"/>
          </a:xfrm>
          <a:prstGeom prst="rect">
            <a:avLst/>
          </a:prstGeom>
        </p:spPr>
      </p:pic>
    </p:spTree>
    <p:extLst>
      <p:ext uri="{BB962C8B-B14F-4D97-AF65-F5344CB8AC3E}">
        <p14:creationId xmlns:p14="http://schemas.microsoft.com/office/powerpoint/2010/main" val="852985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0A7012-C5BC-43A9-A8B6-38CD6B316A9B}"/>
              </a:ext>
            </a:extLst>
          </p:cNvPr>
          <p:cNvSpPr>
            <a:spLocks noGrp="1"/>
          </p:cNvSpPr>
          <p:nvPr>
            <p:ph type="dt" sz="half" idx="10"/>
          </p:nvPr>
        </p:nvSpPr>
        <p:spPr/>
        <p:txBody>
          <a:bodyPr/>
          <a:lstStyle/>
          <a:p>
            <a:fld id="{74944B8F-7B57-4141-AE0F-E47B1B37688B}" type="datetimeFigureOut">
              <a:rPr lang="en-US" smtClean="0"/>
              <a:t>5/13/2019</a:t>
            </a:fld>
            <a:endParaRPr lang="en-US"/>
          </a:p>
        </p:txBody>
      </p:sp>
      <p:sp>
        <p:nvSpPr>
          <p:cNvPr id="3" name="Footer Placeholder 2">
            <a:extLst>
              <a:ext uri="{FF2B5EF4-FFF2-40B4-BE49-F238E27FC236}">
                <a16:creationId xmlns:a16="http://schemas.microsoft.com/office/drawing/2014/main" id="{35E0830E-010B-436F-9C8B-C9EFD79FF5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47154B9-5378-44F2-8246-C371723F2CB5}"/>
              </a:ext>
            </a:extLst>
          </p:cNvPr>
          <p:cNvSpPr>
            <a:spLocks noGrp="1"/>
          </p:cNvSpPr>
          <p:nvPr>
            <p:ph type="sldNum" sz="quarter" idx="12"/>
          </p:nvPr>
        </p:nvSpPr>
        <p:spPr/>
        <p:txBody>
          <a:bodyPr/>
          <a:lstStyle/>
          <a:p>
            <a:fld id="{FA00E8BF-CC75-4538-B75F-BAC1A00B8308}" type="slidenum">
              <a:rPr lang="en-US" smtClean="0"/>
              <a:t>‹#›</a:t>
            </a:fld>
            <a:endParaRPr lang="en-US"/>
          </a:p>
        </p:txBody>
      </p:sp>
    </p:spTree>
    <p:extLst>
      <p:ext uri="{BB962C8B-B14F-4D97-AF65-F5344CB8AC3E}">
        <p14:creationId xmlns:p14="http://schemas.microsoft.com/office/powerpoint/2010/main" val="116511566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06_Five Content Category_e">
    <p:spTree>
      <p:nvGrpSpPr>
        <p:cNvPr id="1" name=""/>
        <p:cNvGrpSpPr/>
        <p:nvPr/>
      </p:nvGrpSpPr>
      <p:grpSpPr>
        <a:xfrm>
          <a:off x="0" y="0"/>
          <a:ext cx="0" cy="0"/>
          <a:chOff x="0" y="0"/>
          <a:chExt cx="0" cy="0"/>
        </a:xfrm>
      </p:grpSpPr>
      <p:sp>
        <p:nvSpPr>
          <p:cNvPr id="8" name="Title 1"/>
          <p:cNvSpPr>
            <a:spLocks noGrp="1" noChangeAspect="1"/>
          </p:cNvSpPr>
          <p:nvPr>
            <p:ph type="title"/>
          </p:nvPr>
        </p:nvSpPr>
        <p:spPr>
          <a:xfrm>
            <a:off x="178888" y="410547"/>
            <a:ext cx="5931125" cy="1720851"/>
          </a:xfrm>
          <a:noFill/>
        </p:spPr>
        <p:txBody>
          <a:bodyPr>
            <a:normAutofit/>
          </a:bodyPr>
          <a:lstStyle>
            <a:lvl1pPr algn="l">
              <a:defRPr sz="5067" baseline="0">
                <a:solidFill>
                  <a:schemeClr val="accent2"/>
                </a:solidFill>
                <a:latin typeface="Franklin Gothic Book"/>
              </a:defRPr>
            </a:lvl1pPr>
          </a:lstStyle>
          <a:p>
            <a:r>
              <a:rPr lang="en-US" dirty="0"/>
              <a:t>Click to edit Master title style</a:t>
            </a:r>
          </a:p>
        </p:txBody>
      </p:sp>
      <p:sp>
        <p:nvSpPr>
          <p:cNvPr id="9" name="Content Placeholder 2"/>
          <p:cNvSpPr>
            <a:spLocks noGrp="1" noChangeAspect="1"/>
          </p:cNvSpPr>
          <p:nvPr>
            <p:ph idx="1"/>
          </p:nvPr>
        </p:nvSpPr>
        <p:spPr>
          <a:xfrm>
            <a:off x="6341533" y="410549"/>
            <a:ext cx="5668288" cy="5449377"/>
          </a:xfrm>
        </p:spPr>
        <p:txBody>
          <a:bodyPr>
            <a:normAutofit/>
          </a:bodyPr>
          <a:lstStyle>
            <a:lvl1pPr marL="457177" indent="-457177">
              <a:spcBef>
                <a:spcPts val="0"/>
              </a:spcBef>
              <a:buFont typeface="Arial" panose="020B0604020202020204" pitchFamily="34" charset="0"/>
              <a:buChar char="•"/>
              <a:defRPr sz="2933" baseline="0">
                <a:solidFill>
                  <a:schemeClr val="tx1"/>
                </a:solidFill>
                <a:latin typeface="Franklin Gothic Book"/>
              </a:defRPr>
            </a:lvl1pPr>
            <a:lvl2pPr marL="457177" indent="-457177">
              <a:spcBef>
                <a:spcPts val="0"/>
              </a:spcBef>
              <a:buFont typeface="Arial" panose="020B0604020202020204" pitchFamily="34" charset="0"/>
              <a:buChar char="•"/>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910121" indent="-457177">
              <a:spcBef>
                <a:spcPts val="0"/>
              </a:spcBef>
              <a:buFont typeface="Arial" panose="020B0604020202020204" pitchFamily="34" charset="0"/>
              <a:buChar char="•"/>
              <a:defRPr sz="2667"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vl6pPr marL="1219139" indent="-304784">
              <a:defRPr sz="2400">
                <a:latin typeface="Franklin Gothic Book" panose="020B0503020102020204" pitchFamily="34" charset="0"/>
              </a:defRPr>
            </a:lvl6pPr>
          </a:lstStyle>
          <a:p>
            <a:pPr lvl="0"/>
            <a:r>
              <a:rPr lang="en-US" dirty="0"/>
              <a:t>Edit Master text styles</a:t>
            </a:r>
          </a:p>
          <a:p>
            <a:pPr lvl="3"/>
            <a:r>
              <a:rPr lang="en-US" dirty="0"/>
              <a:t>Second level</a:t>
            </a:r>
          </a:p>
          <a:p>
            <a:pPr lvl="5"/>
            <a:r>
              <a:rPr lang="en-US" dirty="0"/>
              <a:t>Third level</a:t>
            </a:r>
          </a:p>
        </p:txBody>
      </p:sp>
      <p:sp>
        <p:nvSpPr>
          <p:cNvPr id="10" name="Text Placeholder 32"/>
          <p:cNvSpPr>
            <a:spLocks noGrp="1"/>
          </p:cNvSpPr>
          <p:nvPr>
            <p:ph type="body" sz="quarter" idx="26"/>
          </p:nvPr>
        </p:nvSpPr>
        <p:spPr>
          <a:xfrm>
            <a:off x="431800" y="2248481"/>
            <a:ext cx="5678213" cy="721732"/>
          </a:xfrm>
        </p:spPr>
        <p:txBody>
          <a:bodyPr/>
          <a:lstStyle>
            <a:lvl1pPr marL="0" indent="0">
              <a:buNone/>
              <a:defRPr sz="2400" b="0">
                <a:latin typeface="Franklin Gothic Book" panose="020B0503020102020204" pitchFamily="34" charset="0"/>
              </a:defRPr>
            </a:lvl1pPr>
            <a:lvl2pPr marL="380982" indent="-380982">
              <a:buFont typeface="Arial" panose="020B0604020202020204" pitchFamily="34" charset="0"/>
              <a:buChar char="•"/>
              <a:defRPr sz="1867">
                <a:latin typeface="Franklin Gothic Book" panose="020B0503020102020204" pitchFamily="34" charset="0"/>
              </a:defRPr>
            </a:lvl2pPr>
          </a:lstStyle>
          <a:p>
            <a:pPr lvl="0"/>
            <a:r>
              <a:rPr lang="en-US" dirty="0"/>
              <a:t>Edit Master text styles</a:t>
            </a:r>
          </a:p>
          <a:p>
            <a:pPr lvl="1"/>
            <a:r>
              <a:rPr lang="en-US" dirty="0"/>
              <a:t>Second level</a:t>
            </a:r>
          </a:p>
        </p:txBody>
      </p:sp>
      <p:sp>
        <p:nvSpPr>
          <p:cNvPr id="12" name="Rectangle 11"/>
          <p:cNvSpPr>
            <a:spLocks/>
          </p:cNvSpPr>
          <p:nvPr/>
        </p:nvSpPr>
        <p:spPr>
          <a:xfrm>
            <a:off x="186209" y="2248480"/>
            <a:ext cx="60959" cy="7315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 Placeholder 32"/>
          <p:cNvSpPr>
            <a:spLocks noGrp="1"/>
          </p:cNvSpPr>
          <p:nvPr>
            <p:ph type="body" sz="quarter" idx="27"/>
          </p:nvPr>
        </p:nvSpPr>
        <p:spPr>
          <a:xfrm>
            <a:off x="431800" y="3203811"/>
            <a:ext cx="5678213" cy="735097"/>
          </a:xfrm>
        </p:spPr>
        <p:txBody>
          <a:bodyPr/>
          <a:lstStyle>
            <a:lvl1pPr marL="0" indent="0">
              <a:buNone/>
              <a:defRPr sz="2400" b="0"/>
            </a:lvl1pPr>
            <a:lvl2pPr marL="380982" indent="-380982">
              <a:buFont typeface="Arial" panose="020B0604020202020204" pitchFamily="34" charset="0"/>
              <a:buChar char="•"/>
              <a:defRPr sz="1867">
                <a:latin typeface="Franklin Gothic Book" panose="020B0503020102020204" pitchFamily="34" charset="0"/>
              </a:defRPr>
            </a:lvl2pPr>
          </a:lstStyle>
          <a:p>
            <a:pPr lvl="0"/>
            <a:r>
              <a:rPr lang="en-US" dirty="0"/>
              <a:t>Edit Master text styles</a:t>
            </a:r>
          </a:p>
          <a:p>
            <a:pPr lvl="1"/>
            <a:r>
              <a:rPr lang="en-US" dirty="0"/>
              <a:t>Second level</a:t>
            </a:r>
          </a:p>
        </p:txBody>
      </p:sp>
      <p:sp>
        <p:nvSpPr>
          <p:cNvPr id="14" name="Rectangle 13"/>
          <p:cNvSpPr>
            <a:spLocks/>
          </p:cNvSpPr>
          <p:nvPr/>
        </p:nvSpPr>
        <p:spPr>
          <a:xfrm>
            <a:off x="186207" y="3207388"/>
            <a:ext cx="60959" cy="7315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Text Placeholder 32"/>
          <p:cNvSpPr>
            <a:spLocks noGrp="1"/>
          </p:cNvSpPr>
          <p:nvPr>
            <p:ph type="body" sz="quarter" idx="28"/>
          </p:nvPr>
        </p:nvSpPr>
        <p:spPr>
          <a:xfrm>
            <a:off x="431800" y="4166296"/>
            <a:ext cx="5678213" cy="731520"/>
          </a:xfrm>
        </p:spPr>
        <p:txBody>
          <a:bodyPr/>
          <a:lstStyle>
            <a:lvl1pPr marL="0" indent="0">
              <a:buNone/>
              <a:defRPr sz="2400" b="0"/>
            </a:lvl1pPr>
            <a:lvl2pPr marL="457177" indent="-457177">
              <a:buFont typeface="Arial" panose="020B0604020202020204" pitchFamily="34" charset="0"/>
              <a:buChar char="•"/>
              <a:defRPr sz="1867">
                <a:latin typeface="Franklin Gothic Book" panose="020B0503020102020204" pitchFamily="34" charset="0"/>
              </a:defRPr>
            </a:lvl2pPr>
          </a:lstStyle>
          <a:p>
            <a:pPr lvl="0"/>
            <a:r>
              <a:rPr lang="en-US" dirty="0"/>
              <a:t>Edit Master text styles</a:t>
            </a:r>
          </a:p>
          <a:p>
            <a:pPr lvl="1"/>
            <a:r>
              <a:rPr lang="en-US" dirty="0"/>
              <a:t>Second level</a:t>
            </a:r>
          </a:p>
        </p:txBody>
      </p:sp>
      <p:sp>
        <p:nvSpPr>
          <p:cNvPr id="18" name="Rectangle 17"/>
          <p:cNvSpPr>
            <a:spLocks/>
          </p:cNvSpPr>
          <p:nvPr/>
        </p:nvSpPr>
        <p:spPr>
          <a:xfrm>
            <a:off x="186206" y="4166296"/>
            <a:ext cx="60959" cy="7315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Text Placeholder 32"/>
          <p:cNvSpPr>
            <a:spLocks noGrp="1"/>
          </p:cNvSpPr>
          <p:nvPr>
            <p:ph type="body" sz="quarter" idx="29"/>
          </p:nvPr>
        </p:nvSpPr>
        <p:spPr>
          <a:xfrm>
            <a:off x="431800" y="5131415"/>
            <a:ext cx="5678213" cy="728511"/>
          </a:xfrm>
        </p:spPr>
        <p:txBody>
          <a:bodyPr/>
          <a:lstStyle>
            <a:lvl1pPr marL="0" indent="0">
              <a:buNone/>
              <a:defRPr sz="2400" b="0">
                <a:latin typeface="Franklin Gothic Book" panose="020B0503020102020204" pitchFamily="34" charset="0"/>
              </a:defRPr>
            </a:lvl1pPr>
            <a:lvl2pPr marL="457177" indent="-457177">
              <a:buFont typeface="Arial" panose="020B0604020202020204" pitchFamily="34" charset="0"/>
              <a:buChar char="•"/>
              <a:defRPr sz="1867">
                <a:latin typeface="Franklin Gothic Book" panose="020B0503020102020204" pitchFamily="34" charset="0"/>
              </a:defRPr>
            </a:lvl2pPr>
          </a:lstStyle>
          <a:p>
            <a:pPr lvl="0"/>
            <a:r>
              <a:rPr lang="en-US" dirty="0"/>
              <a:t>Edit Master text styles</a:t>
            </a:r>
          </a:p>
          <a:p>
            <a:pPr lvl="1"/>
            <a:r>
              <a:rPr lang="en-US" dirty="0"/>
              <a:t>Second level</a:t>
            </a:r>
          </a:p>
        </p:txBody>
      </p:sp>
      <p:sp>
        <p:nvSpPr>
          <p:cNvPr id="20" name="Rectangle 19"/>
          <p:cNvSpPr>
            <a:spLocks/>
          </p:cNvSpPr>
          <p:nvPr/>
        </p:nvSpPr>
        <p:spPr>
          <a:xfrm>
            <a:off x="178889" y="5128405"/>
            <a:ext cx="60959" cy="7315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Rectangle 21"/>
          <p:cNvSpPr/>
          <p:nvPr/>
        </p:nvSpPr>
        <p:spPr>
          <a:xfrm>
            <a:off x="0" y="5970229"/>
            <a:ext cx="12192000" cy="887771"/>
          </a:xfrm>
          <a:prstGeom prst="rect">
            <a:avLst/>
          </a:prstGeom>
          <a:solidFill>
            <a:srgbClr val="6D8D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lumMod val="75000"/>
                  <a:lumOff val="25000"/>
                </a:schemeClr>
              </a:solidFill>
            </a:endParaRPr>
          </a:p>
        </p:txBody>
      </p:sp>
      <p:pic>
        <p:nvPicPr>
          <p:cNvPr id="24" name="Picture 23" descr="ConnectWithUs_YellowWh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1533" y="6326533"/>
            <a:ext cx="5372608" cy="292608"/>
          </a:xfrm>
          <a:prstGeom prst="rect">
            <a:avLst/>
          </a:prstGeom>
        </p:spPr>
      </p:pic>
      <p:pic>
        <p:nvPicPr>
          <p:cNvPr id="25" name="Picture 24" descr="ThinShearedLines_PurpleOrangeYellow.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3200"/>
            <a:ext cx="12192000" cy="105664"/>
          </a:xfrm>
          <a:prstGeom prst="rect">
            <a:avLst/>
          </a:prstGeom>
        </p:spPr>
      </p:pic>
      <p:pic>
        <p:nvPicPr>
          <p:cNvPr id="17" name="Picture 16"/>
          <p:cNvPicPr>
            <a:picLocks noChangeAspect="1"/>
          </p:cNvPicPr>
          <p:nvPr/>
        </p:nvPicPr>
        <p:blipFill>
          <a:blip r:embed="rId4"/>
          <a:stretch>
            <a:fillRect/>
          </a:stretch>
        </p:blipFill>
        <p:spPr>
          <a:xfrm>
            <a:off x="77016" y="5953413"/>
            <a:ext cx="2427185" cy="910195"/>
          </a:xfrm>
          <a:prstGeom prst="rect">
            <a:avLst/>
          </a:prstGeom>
        </p:spPr>
      </p:pic>
    </p:spTree>
    <p:extLst>
      <p:ext uri="{BB962C8B-B14F-4D97-AF65-F5344CB8AC3E}">
        <p14:creationId xmlns:p14="http://schemas.microsoft.com/office/powerpoint/2010/main" val="29395306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07_Multi Content_e">
    <p:spTree>
      <p:nvGrpSpPr>
        <p:cNvPr id="1" name=""/>
        <p:cNvGrpSpPr/>
        <p:nvPr/>
      </p:nvGrpSpPr>
      <p:grpSpPr>
        <a:xfrm>
          <a:off x="0" y="0"/>
          <a:ext cx="0" cy="0"/>
          <a:chOff x="0" y="0"/>
          <a:chExt cx="0" cy="0"/>
        </a:xfrm>
      </p:grpSpPr>
      <p:sp>
        <p:nvSpPr>
          <p:cNvPr id="8" name="Title 1"/>
          <p:cNvSpPr>
            <a:spLocks noGrp="1" noChangeAspect="1"/>
          </p:cNvSpPr>
          <p:nvPr>
            <p:ph type="title"/>
          </p:nvPr>
        </p:nvSpPr>
        <p:spPr>
          <a:xfrm>
            <a:off x="535913" y="278851"/>
            <a:ext cx="5517657" cy="1537823"/>
          </a:xfrm>
        </p:spPr>
        <p:txBody>
          <a:bodyPr>
            <a:normAutofit/>
          </a:bodyPr>
          <a:lstStyle>
            <a:lvl1pPr algn="l">
              <a:defRPr sz="5067" baseline="0">
                <a:solidFill>
                  <a:schemeClr val="accent2"/>
                </a:solidFill>
                <a:latin typeface="Franklin Gothic Book"/>
              </a:defRPr>
            </a:lvl1pPr>
          </a:lstStyle>
          <a:p>
            <a:r>
              <a:rPr lang="en-US" dirty="0"/>
              <a:t>Click to edit Master title style</a:t>
            </a:r>
          </a:p>
        </p:txBody>
      </p:sp>
      <p:sp>
        <p:nvSpPr>
          <p:cNvPr id="12" name="Content Placeholder 3"/>
          <p:cNvSpPr>
            <a:spLocks noGrp="1"/>
          </p:cNvSpPr>
          <p:nvPr>
            <p:ph sz="quarter" idx="17"/>
          </p:nvPr>
        </p:nvSpPr>
        <p:spPr>
          <a:xfrm>
            <a:off x="6266453" y="278851"/>
            <a:ext cx="5324883" cy="5597755"/>
          </a:xfrm>
        </p:spPr>
        <p:txBody>
          <a:bodyPr>
            <a:normAutofit/>
          </a:bodyPr>
          <a:lstStyle>
            <a:lvl1pPr>
              <a:defRPr sz="3200">
                <a:latin typeface="Franklin Gothic Book" panose="020B0503020102020204" pitchFamily="34" charset="0"/>
              </a:defRPr>
            </a:lvl1pPr>
            <a:lvl2pPr marL="990551" indent="-380982">
              <a:buFont typeface="Courier New" panose="02070309020205020404" pitchFamily="49" charset="0"/>
              <a:buChar char="o"/>
              <a:defRPr sz="2667"/>
            </a:lvl2pPr>
            <a:lvl3pPr marL="1523962" indent="-304792">
              <a:buFont typeface="Arial" panose="020B0604020202020204" pitchFamily="34" charset="0"/>
              <a:buChar char="•"/>
              <a:defRPr sz="2400"/>
            </a:lvl3pPr>
            <a:lvl4pPr marL="2133547" indent="-304792">
              <a:buFont typeface="Courier New" panose="02070309020205020404" pitchFamily="49" charset="0"/>
              <a:buChar char="o"/>
              <a:defRPr sz="2133"/>
            </a:lvl4pPr>
            <a:lvl5pPr marL="2743131" indent="-304792">
              <a:buFont typeface="Arial" panose="020B0604020202020204" pitchFamily="34" charset="0"/>
              <a:buChar char="•"/>
              <a:defRPr sz="1867"/>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3"/>
          <p:cNvSpPr>
            <a:spLocks noGrp="1"/>
          </p:cNvSpPr>
          <p:nvPr>
            <p:ph sz="quarter" idx="18"/>
          </p:nvPr>
        </p:nvSpPr>
        <p:spPr>
          <a:xfrm>
            <a:off x="535913" y="2222277"/>
            <a:ext cx="5517657" cy="3654328"/>
          </a:xfrm>
        </p:spPr>
        <p:txBody>
          <a:bodyPr>
            <a:normAutofit/>
          </a:bodyPr>
          <a:lstStyle>
            <a:lvl1pPr>
              <a:defRPr sz="3200">
                <a:latin typeface="Franklin Gothic Book" panose="020B0503020102020204" pitchFamily="34" charset="0"/>
              </a:defRPr>
            </a:lvl1pPr>
            <a:lvl2pPr marL="990551" indent="-380982">
              <a:buFont typeface="Courier New" panose="02070309020205020404" pitchFamily="49" charset="0"/>
              <a:buChar char="o"/>
              <a:defRPr sz="2667"/>
            </a:lvl2pPr>
            <a:lvl3pPr marL="1523962" indent="-304792">
              <a:buFont typeface="Arial" panose="020B0604020202020204" pitchFamily="34" charset="0"/>
              <a:buChar char="•"/>
              <a:defRPr sz="2400"/>
            </a:lvl3pPr>
            <a:lvl4pPr marL="2133547" indent="-304792">
              <a:buFont typeface="Courier New" panose="02070309020205020404" pitchFamily="49" charset="0"/>
              <a:buChar char="o"/>
              <a:defRPr sz="2133"/>
            </a:lvl4pPr>
            <a:lvl5pPr marL="2743131" indent="-304792">
              <a:buFont typeface="Arial" panose="020B0604020202020204" pitchFamily="34" charset="0"/>
              <a:buChar char="•"/>
              <a:defRPr sz="1867"/>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ectangle 15"/>
          <p:cNvSpPr/>
          <p:nvPr/>
        </p:nvSpPr>
        <p:spPr>
          <a:xfrm>
            <a:off x="0" y="5970229"/>
            <a:ext cx="12192000" cy="887771"/>
          </a:xfrm>
          <a:prstGeom prst="rect">
            <a:avLst/>
          </a:prstGeom>
          <a:solidFill>
            <a:srgbClr val="6D8D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lumMod val="75000"/>
                  <a:lumOff val="25000"/>
                </a:schemeClr>
              </a:solidFill>
            </a:endParaRPr>
          </a:p>
        </p:txBody>
      </p:sp>
      <p:pic>
        <p:nvPicPr>
          <p:cNvPr id="19" name="Picture 18" descr="ConnectWithUs_YellowWh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1533" y="6326533"/>
            <a:ext cx="5372608" cy="292608"/>
          </a:xfrm>
          <a:prstGeom prst="rect">
            <a:avLst/>
          </a:prstGeom>
        </p:spPr>
      </p:pic>
      <p:pic>
        <p:nvPicPr>
          <p:cNvPr id="20" name="Picture 19" descr="ThinShearedLines_PurpleOrangeYellow.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913" y="1821537"/>
            <a:ext cx="5517657" cy="111828"/>
          </a:xfrm>
          <a:prstGeom prst="rect">
            <a:avLst/>
          </a:prstGeom>
        </p:spPr>
      </p:pic>
      <p:pic>
        <p:nvPicPr>
          <p:cNvPr id="9" name="Picture 8"/>
          <p:cNvPicPr>
            <a:picLocks noChangeAspect="1"/>
          </p:cNvPicPr>
          <p:nvPr/>
        </p:nvPicPr>
        <p:blipFill>
          <a:blip r:embed="rId4"/>
          <a:stretch>
            <a:fillRect/>
          </a:stretch>
        </p:blipFill>
        <p:spPr>
          <a:xfrm>
            <a:off x="77016" y="5953413"/>
            <a:ext cx="2427185" cy="910195"/>
          </a:xfrm>
          <a:prstGeom prst="rect">
            <a:avLst/>
          </a:prstGeom>
        </p:spPr>
      </p:pic>
    </p:spTree>
    <p:extLst>
      <p:ext uri="{BB962C8B-B14F-4D97-AF65-F5344CB8AC3E}">
        <p14:creationId xmlns:p14="http://schemas.microsoft.com/office/powerpoint/2010/main" val="282696648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08_Three Boxed Content_e">
    <p:spTree>
      <p:nvGrpSpPr>
        <p:cNvPr id="1" name=""/>
        <p:cNvGrpSpPr/>
        <p:nvPr/>
      </p:nvGrpSpPr>
      <p:grpSpPr>
        <a:xfrm>
          <a:off x="0" y="0"/>
          <a:ext cx="0" cy="0"/>
          <a:chOff x="0" y="0"/>
          <a:chExt cx="0" cy="0"/>
        </a:xfrm>
      </p:grpSpPr>
      <p:pic>
        <p:nvPicPr>
          <p:cNvPr id="2" name="Picture 1"/>
          <p:cNvPicPr>
            <a:picLocks noChangeAspect="1"/>
          </p:cNvPicPr>
          <p:nvPr/>
        </p:nvPicPr>
        <p:blipFill>
          <a:blip r:embed="rId5"/>
          <a:stretch>
            <a:fillRect/>
          </a:stretch>
        </p:blipFill>
        <p:spPr>
          <a:xfrm>
            <a:off x="-1" y="1"/>
            <a:ext cx="12192000" cy="2136041"/>
          </a:xfrm>
          <a:prstGeom prst="rect">
            <a:avLst/>
          </a:prstGeom>
        </p:spPr>
      </p:pic>
      <p:sp>
        <p:nvSpPr>
          <p:cNvPr id="14" name="Title 1"/>
          <p:cNvSpPr>
            <a:spLocks noGrp="1"/>
          </p:cNvSpPr>
          <p:nvPr>
            <p:ph type="title"/>
          </p:nvPr>
        </p:nvSpPr>
        <p:spPr>
          <a:xfrm>
            <a:off x="1261242" y="414859"/>
            <a:ext cx="9669516" cy="1290639"/>
          </a:xfrm>
        </p:spPr>
        <p:txBody>
          <a:bodyPr>
            <a:normAutofit/>
          </a:bodyPr>
          <a:lstStyle>
            <a:lvl1pPr algn="ctr">
              <a:defRPr sz="5067" baseline="0">
                <a:solidFill>
                  <a:schemeClr val="bg1"/>
                </a:solidFill>
                <a:latin typeface="Franklin Gothic Book"/>
              </a:defRPr>
            </a:lvl1pPr>
          </a:lstStyle>
          <a:p>
            <a:r>
              <a:rPr lang="en-US" dirty="0"/>
              <a:t>Click to edit Master title style</a:t>
            </a:r>
          </a:p>
        </p:txBody>
      </p:sp>
      <p:sp>
        <p:nvSpPr>
          <p:cNvPr id="19" name="Text Placeholder 23"/>
          <p:cNvSpPr>
            <a:spLocks noGrp="1" noChangeAspect="1"/>
          </p:cNvSpPr>
          <p:nvPr>
            <p:ph type="body" sz="quarter" idx="13"/>
            <p:custDataLst>
              <p:tags r:id="rId1"/>
            </p:custDataLst>
          </p:nvPr>
        </p:nvSpPr>
        <p:spPr>
          <a:xfrm>
            <a:off x="165543" y="3053517"/>
            <a:ext cx="3657600" cy="2819931"/>
          </a:xfrm>
        </p:spPr>
        <p:txBody>
          <a:bodyPr>
            <a:normAutofit/>
          </a:bodyPr>
          <a:lstStyle>
            <a:lvl1pPr>
              <a:defRPr sz="2667">
                <a:latin typeface="Franklin Gothic Book" panose="020B0503020102020204" pitchFamily="34" charset="0"/>
              </a:defRPr>
            </a:lvl1pPr>
            <a:lvl2pPr marL="990551" indent="-380982">
              <a:buFont typeface="Courier New" panose="02070309020205020404" pitchFamily="49" charset="0"/>
              <a:buChar char="o"/>
              <a:defRPr sz="2400">
                <a:latin typeface="Franklin Gothic Book" panose="020B0503020102020204" pitchFamily="34" charset="0"/>
              </a:defRPr>
            </a:lvl2pPr>
            <a:lvl3pPr marL="1600121" indent="-380982">
              <a:buFont typeface="Courier New" panose="02070309020205020404" pitchFamily="49" charset="0"/>
              <a:buChar char="o"/>
              <a:defRPr sz="2133">
                <a:latin typeface="Franklin Gothic Book" panose="020B0503020102020204" pitchFamily="34" charset="0"/>
              </a:defRPr>
            </a:lvl3pPr>
          </a:lstStyle>
          <a:p>
            <a:pPr lvl="0"/>
            <a:r>
              <a:rPr lang="en-US" dirty="0"/>
              <a:t>Edit Master text styles</a:t>
            </a:r>
          </a:p>
          <a:p>
            <a:pPr lvl="1"/>
            <a:r>
              <a:rPr lang="en-US" dirty="0"/>
              <a:t>Second level</a:t>
            </a:r>
          </a:p>
          <a:p>
            <a:pPr lvl="2"/>
            <a:r>
              <a:rPr lang="en-US" dirty="0"/>
              <a:t>Third level</a:t>
            </a:r>
          </a:p>
        </p:txBody>
      </p:sp>
      <p:sp>
        <p:nvSpPr>
          <p:cNvPr id="20" name="Text Placeholder 23"/>
          <p:cNvSpPr>
            <a:spLocks noGrp="1" noChangeAspect="1"/>
          </p:cNvSpPr>
          <p:nvPr>
            <p:ph type="body" sz="quarter" idx="14"/>
            <p:custDataLst>
              <p:tags r:id="rId2"/>
            </p:custDataLst>
          </p:nvPr>
        </p:nvSpPr>
        <p:spPr>
          <a:xfrm>
            <a:off x="4299388" y="3053517"/>
            <a:ext cx="3657600" cy="2819931"/>
          </a:xfrm>
        </p:spPr>
        <p:txBody>
          <a:bodyPr>
            <a:normAutofit/>
          </a:bodyPr>
          <a:lstStyle>
            <a:lvl1pPr>
              <a:defRPr sz="2667">
                <a:latin typeface="Franklin Gothic Book" panose="020B0503020102020204" pitchFamily="34" charset="0"/>
              </a:defRPr>
            </a:lvl1pPr>
            <a:lvl2pPr marL="990551" indent="-380982">
              <a:buFont typeface="Courier New" panose="02070309020205020404" pitchFamily="49" charset="0"/>
              <a:buChar char="o"/>
              <a:defRPr sz="2400">
                <a:latin typeface="Franklin Gothic Book" panose="020B0503020102020204" pitchFamily="34" charset="0"/>
              </a:defRPr>
            </a:lvl2pPr>
            <a:lvl3pPr marL="1600121" indent="-380982">
              <a:buFont typeface="Courier New" panose="02070309020205020404" pitchFamily="49" charset="0"/>
              <a:buChar char="o"/>
              <a:defRPr sz="2133">
                <a:latin typeface="Franklin Gothic Book" panose="020B0503020102020204" pitchFamily="34" charset="0"/>
              </a:defRPr>
            </a:lvl3pPr>
          </a:lstStyle>
          <a:p>
            <a:pPr lvl="0"/>
            <a:r>
              <a:rPr lang="en-US" dirty="0"/>
              <a:t>Edit Master text styles</a:t>
            </a:r>
          </a:p>
          <a:p>
            <a:pPr lvl="1"/>
            <a:r>
              <a:rPr lang="en-US" dirty="0"/>
              <a:t>Second level</a:t>
            </a:r>
          </a:p>
          <a:p>
            <a:pPr lvl="2"/>
            <a:r>
              <a:rPr lang="en-US" dirty="0"/>
              <a:t>Third level</a:t>
            </a:r>
          </a:p>
        </p:txBody>
      </p:sp>
      <p:sp>
        <p:nvSpPr>
          <p:cNvPr id="21" name="Text Placeholder 23"/>
          <p:cNvSpPr>
            <a:spLocks noGrp="1" noChangeAspect="1"/>
          </p:cNvSpPr>
          <p:nvPr>
            <p:ph type="body" sz="quarter" idx="16"/>
            <p:custDataLst>
              <p:tags r:id="rId3"/>
            </p:custDataLst>
          </p:nvPr>
        </p:nvSpPr>
        <p:spPr>
          <a:xfrm>
            <a:off x="8385139" y="3053517"/>
            <a:ext cx="3657600" cy="2819931"/>
          </a:xfrm>
        </p:spPr>
        <p:txBody>
          <a:bodyPr>
            <a:normAutofit/>
          </a:bodyPr>
          <a:lstStyle>
            <a:lvl1pPr>
              <a:defRPr sz="2667">
                <a:latin typeface="Franklin Gothic Book" panose="020B0503020102020204" pitchFamily="34" charset="0"/>
              </a:defRPr>
            </a:lvl1pPr>
            <a:lvl2pPr marL="990551" indent="-380982">
              <a:buFont typeface="Courier New" panose="02070309020205020404" pitchFamily="49" charset="0"/>
              <a:buChar char="o"/>
              <a:defRPr sz="2400">
                <a:latin typeface="Franklin Gothic Book" panose="020B0503020102020204" pitchFamily="34" charset="0"/>
              </a:defRPr>
            </a:lvl2pPr>
            <a:lvl3pPr marL="1523923" indent="-304784">
              <a:buFont typeface="Courier New" panose="02070309020205020404" pitchFamily="49" charset="0"/>
              <a:buChar char="o"/>
              <a:defRPr sz="2133">
                <a:latin typeface="Franklin Gothic Book" panose="020B0503020102020204" pitchFamily="34" charset="0"/>
              </a:defRPr>
            </a:lvl3pPr>
          </a:lstStyle>
          <a:p>
            <a:pPr lvl="0"/>
            <a:r>
              <a:rPr lang="en-US" dirty="0"/>
              <a:t>Edit Master text styles</a:t>
            </a:r>
          </a:p>
          <a:p>
            <a:pPr lvl="1"/>
            <a:r>
              <a:rPr lang="en-US" dirty="0"/>
              <a:t>Second level</a:t>
            </a:r>
          </a:p>
          <a:p>
            <a:pPr lvl="2"/>
            <a:r>
              <a:rPr lang="en-US" dirty="0"/>
              <a:t>Third level</a:t>
            </a:r>
          </a:p>
        </p:txBody>
      </p:sp>
      <p:sp>
        <p:nvSpPr>
          <p:cNvPr id="22" name="Text Placeholder 9"/>
          <p:cNvSpPr>
            <a:spLocks noGrp="1" noChangeAspect="1"/>
          </p:cNvSpPr>
          <p:nvPr>
            <p:ph type="body" sz="quarter" idx="17"/>
          </p:nvPr>
        </p:nvSpPr>
        <p:spPr>
          <a:xfrm>
            <a:off x="463994" y="2296811"/>
            <a:ext cx="3060700" cy="673100"/>
          </a:xfrm>
          <a:solidFill>
            <a:srgbClr val="400F60"/>
          </a:solidFill>
        </p:spPr>
        <p:txBody>
          <a:bodyPr>
            <a:noAutofit/>
          </a:bodyPr>
          <a:lstStyle>
            <a:lvl1pPr marL="0" indent="0" algn="ctr">
              <a:buNone/>
              <a:defRPr sz="2667" b="1">
                <a:solidFill>
                  <a:schemeClr val="bg1"/>
                </a:solidFill>
                <a:latin typeface="Franklin Gothic Book" panose="020B0503020102020204" pitchFamily="34" charset="0"/>
              </a:defRPr>
            </a:lvl1pPr>
            <a:lvl5pPr marL="2438278" indent="0">
              <a:buNone/>
              <a:defRPr/>
            </a:lvl5pPr>
          </a:lstStyle>
          <a:p>
            <a:pPr lvl="0"/>
            <a:r>
              <a:rPr lang="en-US" dirty="0"/>
              <a:t>Edit Master text styles</a:t>
            </a:r>
          </a:p>
        </p:txBody>
      </p:sp>
      <p:sp>
        <p:nvSpPr>
          <p:cNvPr id="23" name="Text Placeholder 9"/>
          <p:cNvSpPr>
            <a:spLocks noGrp="1" noChangeAspect="1"/>
          </p:cNvSpPr>
          <p:nvPr>
            <p:ph type="body" sz="quarter" idx="18"/>
          </p:nvPr>
        </p:nvSpPr>
        <p:spPr>
          <a:xfrm>
            <a:off x="4597839" y="2296371"/>
            <a:ext cx="3060700" cy="673100"/>
          </a:xfrm>
          <a:solidFill>
            <a:schemeClr val="accent5"/>
          </a:solidFill>
        </p:spPr>
        <p:txBody>
          <a:bodyPr>
            <a:noAutofit/>
          </a:bodyPr>
          <a:lstStyle>
            <a:lvl1pPr marL="0" indent="0" algn="ctr">
              <a:buNone/>
              <a:defRPr sz="2667" b="1">
                <a:solidFill>
                  <a:schemeClr val="bg1"/>
                </a:solidFill>
                <a:latin typeface="Franklin Gothic Book" panose="020B0503020102020204" pitchFamily="34" charset="0"/>
              </a:defRPr>
            </a:lvl1pPr>
            <a:lvl5pPr marL="2438278" indent="0">
              <a:buNone/>
              <a:defRPr/>
            </a:lvl5pPr>
          </a:lstStyle>
          <a:p>
            <a:pPr lvl="0"/>
            <a:r>
              <a:rPr lang="en-US" dirty="0"/>
              <a:t>Edit Master text styles</a:t>
            </a:r>
          </a:p>
        </p:txBody>
      </p:sp>
      <p:sp>
        <p:nvSpPr>
          <p:cNvPr id="24" name="Text Placeholder 9"/>
          <p:cNvSpPr>
            <a:spLocks noGrp="1" noChangeAspect="1"/>
          </p:cNvSpPr>
          <p:nvPr>
            <p:ph type="body" sz="quarter" idx="19"/>
          </p:nvPr>
        </p:nvSpPr>
        <p:spPr>
          <a:xfrm>
            <a:off x="8683591" y="2296370"/>
            <a:ext cx="3060700" cy="673100"/>
          </a:xfrm>
          <a:solidFill>
            <a:schemeClr val="accent4"/>
          </a:solidFill>
        </p:spPr>
        <p:txBody>
          <a:bodyPr>
            <a:noAutofit/>
          </a:bodyPr>
          <a:lstStyle>
            <a:lvl1pPr marL="0" indent="0" algn="ctr">
              <a:buNone/>
              <a:defRPr sz="2667" b="1">
                <a:solidFill>
                  <a:schemeClr val="bg1"/>
                </a:solidFill>
                <a:latin typeface="Franklin Gothic Book" panose="020B0503020102020204" pitchFamily="34" charset="0"/>
              </a:defRPr>
            </a:lvl1pPr>
            <a:lvl5pPr marL="2438278" indent="0">
              <a:buNone/>
              <a:defRPr/>
            </a:lvl5pPr>
          </a:lstStyle>
          <a:p>
            <a:pPr lvl="0"/>
            <a:r>
              <a:rPr lang="en-US" dirty="0"/>
              <a:t>Edit Master text styles</a:t>
            </a:r>
          </a:p>
        </p:txBody>
      </p:sp>
      <p:sp>
        <p:nvSpPr>
          <p:cNvPr id="25" name="Rectangle 24"/>
          <p:cNvSpPr/>
          <p:nvPr/>
        </p:nvSpPr>
        <p:spPr>
          <a:xfrm>
            <a:off x="0" y="5970229"/>
            <a:ext cx="12192000" cy="887771"/>
          </a:xfrm>
          <a:prstGeom prst="rect">
            <a:avLst/>
          </a:prstGeom>
          <a:solidFill>
            <a:srgbClr val="6D8D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lumMod val="75000"/>
                  <a:lumOff val="25000"/>
                </a:schemeClr>
              </a:solidFill>
            </a:endParaRPr>
          </a:p>
        </p:txBody>
      </p:sp>
      <p:pic>
        <p:nvPicPr>
          <p:cNvPr id="27" name="Picture 26" descr="ConnectWithUs_YellowWhit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41533" y="6326533"/>
            <a:ext cx="5372608" cy="292608"/>
          </a:xfrm>
          <a:prstGeom prst="rect">
            <a:avLst/>
          </a:prstGeom>
        </p:spPr>
      </p:pic>
      <p:pic>
        <p:nvPicPr>
          <p:cNvPr id="28" name="Picture 27" descr="ThinShearedLines_PurpleOrangeYellow.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61241" y="1723087"/>
            <a:ext cx="9668256" cy="111765"/>
          </a:xfrm>
          <a:prstGeom prst="rect">
            <a:avLst/>
          </a:prstGeom>
        </p:spPr>
      </p:pic>
      <p:pic>
        <p:nvPicPr>
          <p:cNvPr id="15" name="Picture 14"/>
          <p:cNvPicPr>
            <a:picLocks noChangeAspect="1"/>
          </p:cNvPicPr>
          <p:nvPr/>
        </p:nvPicPr>
        <p:blipFill>
          <a:blip r:embed="rId8"/>
          <a:stretch>
            <a:fillRect/>
          </a:stretch>
        </p:blipFill>
        <p:spPr>
          <a:xfrm>
            <a:off x="77016" y="5953413"/>
            <a:ext cx="2427185" cy="910195"/>
          </a:xfrm>
          <a:prstGeom prst="rect">
            <a:avLst/>
          </a:prstGeom>
        </p:spPr>
      </p:pic>
    </p:spTree>
    <p:extLst>
      <p:ext uri="{BB962C8B-B14F-4D97-AF65-F5344CB8AC3E}">
        <p14:creationId xmlns:p14="http://schemas.microsoft.com/office/powerpoint/2010/main" val="94948193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09_Transition Slide and Content_e">
    <p:spTree>
      <p:nvGrpSpPr>
        <p:cNvPr id="1" name=""/>
        <p:cNvGrpSpPr/>
        <p:nvPr/>
      </p:nvGrpSpPr>
      <p:grpSpPr>
        <a:xfrm>
          <a:off x="0" y="0"/>
          <a:ext cx="0" cy="0"/>
          <a:chOff x="0" y="0"/>
          <a:chExt cx="0" cy="0"/>
        </a:xfrm>
      </p:grpSpPr>
      <p:sp>
        <p:nvSpPr>
          <p:cNvPr id="8" name="Title 1"/>
          <p:cNvSpPr>
            <a:spLocks noGrp="1" noChangeAspect="1"/>
          </p:cNvSpPr>
          <p:nvPr>
            <p:ph type="title"/>
          </p:nvPr>
        </p:nvSpPr>
        <p:spPr>
          <a:xfrm>
            <a:off x="817033" y="2214881"/>
            <a:ext cx="6096000" cy="1537823"/>
          </a:xfrm>
        </p:spPr>
        <p:txBody>
          <a:bodyPr>
            <a:normAutofit/>
          </a:bodyPr>
          <a:lstStyle>
            <a:lvl1pPr algn="l">
              <a:defRPr sz="5067" baseline="0">
                <a:solidFill>
                  <a:schemeClr val="accent5"/>
                </a:solidFill>
                <a:latin typeface="Franklin Gothic Book"/>
              </a:defRPr>
            </a:lvl1pPr>
          </a:lstStyle>
          <a:p>
            <a:r>
              <a:rPr lang="en-US" dirty="0"/>
              <a:t>Click to edit Master title style</a:t>
            </a:r>
          </a:p>
        </p:txBody>
      </p:sp>
      <p:sp>
        <p:nvSpPr>
          <p:cNvPr id="9" name="Text Placeholder 1"/>
          <p:cNvSpPr>
            <a:spLocks noGrp="1" noChangeAspect="1"/>
          </p:cNvSpPr>
          <p:nvPr>
            <p:ph type="body" sz="quarter" idx="14"/>
            <p:custDataLst>
              <p:tags r:id="rId1"/>
            </p:custDataLst>
          </p:nvPr>
        </p:nvSpPr>
        <p:spPr>
          <a:xfrm>
            <a:off x="817033" y="4650614"/>
            <a:ext cx="6096000" cy="741637"/>
          </a:xfrm>
        </p:spPr>
        <p:txBody>
          <a:bodyPr>
            <a:normAutofit/>
          </a:bodyPr>
          <a:lstStyle>
            <a:lvl1pPr marL="0" indent="0">
              <a:buNone/>
              <a:defRPr sz="2933">
                <a:latin typeface="Franklin Gothic Book" panose="020B0503020102020204" pitchFamily="34" charset="0"/>
              </a:defRPr>
            </a:lvl1pPr>
          </a:lstStyle>
          <a:p>
            <a:endParaRPr lang="en-US" dirty="0"/>
          </a:p>
        </p:txBody>
      </p:sp>
      <p:sp>
        <p:nvSpPr>
          <p:cNvPr id="10" name="Text Placeholder 2"/>
          <p:cNvSpPr>
            <a:spLocks noGrp="1" noChangeAspect="1"/>
          </p:cNvSpPr>
          <p:nvPr>
            <p:ph type="body" sz="quarter" idx="16"/>
            <p:custDataLst>
              <p:tags r:id="rId2"/>
            </p:custDataLst>
          </p:nvPr>
        </p:nvSpPr>
        <p:spPr>
          <a:xfrm>
            <a:off x="817033" y="4011322"/>
            <a:ext cx="6096000" cy="565517"/>
          </a:xfrm>
        </p:spPr>
        <p:txBody>
          <a:bodyPr>
            <a:noAutofit/>
          </a:bodyPr>
          <a:lstStyle>
            <a:lvl1pPr marL="0" indent="0">
              <a:buNone/>
              <a:defRPr sz="2933">
                <a:latin typeface="Franklin Gothic Book" panose="020B0503020102020204" pitchFamily="34" charset="0"/>
              </a:defRPr>
            </a:lvl1pPr>
          </a:lstStyle>
          <a:p>
            <a:endParaRPr lang="en-US" dirty="0"/>
          </a:p>
        </p:txBody>
      </p:sp>
      <p:sp>
        <p:nvSpPr>
          <p:cNvPr id="12" name="Content Placeholder 3"/>
          <p:cNvSpPr>
            <a:spLocks noGrp="1"/>
          </p:cNvSpPr>
          <p:nvPr>
            <p:ph sz="quarter" idx="17"/>
          </p:nvPr>
        </p:nvSpPr>
        <p:spPr>
          <a:xfrm>
            <a:off x="7146375" y="278851"/>
            <a:ext cx="4567767" cy="5113400"/>
          </a:xfrm>
        </p:spPr>
        <p:txBody>
          <a:bodyPr>
            <a:normAutofit/>
          </a:bodyPr>
          <a:lstStyle>
            <a:lvl1pPr>
              <a:defRPr sz="3200">
                <a:latin typeface="Franklin Gothic Book" panose="020B0503020102020204" pitchFamily="34" charset="0"/>
              </a:defRPr>
            </a:lvl1pPr>
            <a:lvl2pPr marL="990551" indent="-380982">
              <a:buFont typeface="Arial" panose="020B0604020202020204" pitchFamily="34" charset="0"/>
              <a:buChar char="•"/>
              <a:defRPr sz="2400"/>
            </a:lvl2pPr>
          </a:lstStyle>
          <a:p>
            <a:pPr lvl="0"/>
            <a:r>
              <a:rPr lang="en-US" dirty="0"/>
              <a:t>Edit Master text styles</a:t>
            </a:r>
          </a:p>
          <a:p>
            <a:pPr lvl="1"/>
            <a:r>
              <a:rPr lang="en-US" dirty="0"/>
              <a:t>Second level</a:t>
            </a:r>
          </a:p>
        </p:txBody>
      </p:sp>
      <p:sp>
        <p:nvSpPr>
          <p:cNvPr id="14" name="Rectangle 13"/>
          <p:cNvSpPr/>
          <p:nvPr/>
        </p:nvSpPr>
        <p:spPr>
          <a:xfrm>
            <a:off x="0" y="5970229"/>
            <a:ext cx="12192000" cy="887771"/>
          </a:xfrm>
          <a:prstGeom prst="rect">
            <a:avLst/>
          </a:prstGeom>
          <a:solidFill>
            <a:srgbClr val="6D8D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lumMod val="75000"/>
                  <a:lumOff val="25000"/>
                </a:schemeClr>
              </a:solidFill>
            </a:endParaRPr>
          </a:p>
        </p:txBody>
      </p:sp>
      <p:pic>
        <p:nvPicPr>
          <p:cNvPr id="18" name="Picture 17" descr="ConnectWithUs_YellowWhit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1533" y="6326533"/>
            <a:ext cx="5372608" cy="292608"/>
          </a:xfrm>
          <a:prstGeom prst="rect">
            <a:avLst/>
          </a:prstGeom>
        </p:spPr>
      </p:pic>
      <p:pic>
        <p:nvPicPr>
          <p:cNvPr id="19" name="Picture 18" descr="ThinShearedLines_PurpleOrangeYellow.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7033" y="3826477"/>
            <a:ext cx="6096000" cy="111069"/>
          </a:xfrm>
          <a:prstGeom prst="rect">
            <a:avLst/>
          </a:prstGeom>
        </p:spPr>
      </p:pic>
      <p:pic>
        <p:nvPicPr>
          <p:cNvPr id="11" name="Picture 10"/>
          <p:cNvPicPr>
            <a:picLocks noChangeAspect="1"/>
          </p:cNvPicPr>
          <p:nvPr/>
        </p:nvPicPr>
        <p:blipFill>
          <a:blip r:embed="rId6"/>
          <a:stretch>
            <a:fillRect/>
          </a:stretch>
        </p:blipFill>
        <p:spPr>
          <a:xfrm>
            <a:off x="77016" y="5953413"/>
            <a:ext cx="2427185" cy="910195"/>
          </a:xfrm>
          <a:prstGeom prst="rect">
            <a:avLst/>
          </a:prstGeom>
        </p:spPr>
      </p:pic>
    </p:spTree>
    <p:extLst>
      <p:ext uri="{BB962C8B-B14F-4D97-AF65-F5344CB8AC3E}">
        <p14:creationId xmlns:p14="http://schemas.microsoft.com/office/powerpoint/2010/main" val="343568135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10_Single Content Banner_e">
    <p:spTree>
      <p:nvGrpSpPr>
        <p:cNvPr id="1" name=""/>
        <p:cNvGrpSpPr/>
        <p:nvPr/>
      </p:nvGrpSpPr>
      <p:grpSpPr>
        <a:xfrm>
          <a:off x="0" y="0"/>
          <a:ext cx="0" cy="0"/>
          <a:chOff x="0" y="0"/>
          <a:chExt cx="0" cy="0"/>
        </a:xfrm>
      </p:grpSpPr>
      <p:sp>
        <p:nvSpPr>
          <p:cNvPr id="11" name="Rectangle 10"/>
          <p:cNvSpPr/>
          <p:nvPr/>
        </p:nvSpPr>
        <p:spPr>
          <a:xfrm>
            <a:off x="0" y="5970229"/>
            <a:ext cx="12192000" cy="887771"/>
          </a:xfrm>
          <a:prstGeom prst="rect">
            <a:avLst/>
          </a:prstGeom>
          <a:solidFill>
            <a:srgbClr val="6D8D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lumMod val="75000"/>
                  <a:lumOff val="25000"/>
                </a:schemeClr>
              </a:solidFill>
            </a:endParaRPr>
          </a:p>
        </p:txBody>
      </p:sp>
      <p:pic>
        <p:nvPicPr>
          <p:cNvPr id="16" name="Picture 15" descr="ConnectWithUs_YellowWh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1533" y="6326533"/>
            <a:ext cx="5372608" cy="292608"/>
          </a:xfrm>
          <a:prstGeom prst="rect">
            <a:avLst/>
          </a:prstGeom>
        </p:spPr>
      </p:pic>
      <p:pic>
        <p:nvPicPr>
          <p:cNvPr id="8" name="Picture 7" descr="HeaderBar_PurpleOrangeYellow.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490848"/>
            <a:ext cx="12192000" cy="585216"/>
          </a:xfrm>
          <a:prstGeom prst="rect">
            <a:avLst/>
          </a:prstGeom>
        </p:spPr>
      </p:pic>
      <p:sp>
        <p:nvSpPr>
          <p:cNvPr id="12" name="Title 1"/>
          <p:cNvSpPr>
            <a:spLocks noGrp="1"/>
          </p:cNvSpPr>
          <p:nvPr>
            <p:ph type="title"/>
          </p:nvPr>
        </p:nvSpPr>
        <p:spPr>
          <a:xfrm>
            <a:off x="1651000" y="1064683"/>
            <a:ext cx="9144000" cy="1290639"/>
          </a:xfrm>
        </p:spPr>
        <p:txBody>
          <a:bodyPr>
            <a:normAutofit/>
          </a:bodyPr>
          <a:lstStyle>
            <a:lvl1pPr algn="l">
              <a:defRPr sz="5067" baseline="0">
                <a:solidFill>
                  <a:schemeClr val="accent5"/>
                </a:solidFill>
                <a:latin typeface="Franklin Gothic Book"/>
              </a:defRPr>
            </a:lvl1pPr>
          </a:lstStyle>
          <a:p>
            <a:r>
              <a:rPr lang="en-US" dirty="0"/>
              <a:t>Click to edit Master title style</a:t>
            </a:r>
          </a:p>
        </p:txBody>
      </p:sp>
      <p:sp>
        <p:nvSpPr>
          <p:cNvPr id="13" name="Content Placeholder 2"/>
          <p:cNvSpPr>
            <a:spLocks noGrp="1"/>
          </p:cNvSpPr>
          <p:nvPr>
            <p:ph idx="1"/>
          </p:nvPr>
        </p:nvSpPr>
        <p:spPr>
          <a:xfrm>
            <a:off x="1651000" y="2613959"/>
            <a:ext cx="9144000" cy="2241551"/>
          </a:xfrm>
        </p:spPr>
        <p:txBody>
          <a:bodyPr>
            <a:normAutofit/>
          </a:bodyPr>
          <a:lstStyle>
            <a:lvl1pPr marL="0" indent="0">
              <a:spcBef>
                <a:spcPts val="0"/>
              </a:spcBef>
              <a:buFontTx/>
              <a:buNone/>
              <a:defRPr sz="2933" baseline="0">
                <a:solidFill>
                  <a:schemeClr val="tx1"/>
                </a:solidFill>
                <a:latin typeface="Franklin Gothic Book"/>
              </a:defRPr>
            </a:lvl1pPr>
            <a:lvl2pPr marL="0" indent="0">
              <a:spcBef>
                <a:spcPts val="0"/>
              </a:spcBef>
              <a:buFontTx/>
              <a:buNone/>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0" indent="0">
              <a:spcBef>
                <a:spcPts val="0"/>
              </a:spcBef>
              <a:buFontTx/>
              <a:buNone/>
              <a:defRPr sz="2933"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a:t>
            </a:r>
          </a:p>
        </p:txBody>
      </p:sp>
      <p:pic>
        <p:nvPicPr>
          <p:cNvPr id="9" name="Picture 8"/>
          <p:cNvPicPr>
            <a:picLocks noChangeAspect="1"/>
          </p:cNvPicPr>
          <p:nvPr/>
        </p:nvPicPr>
        <p:blipFill>
          <a:blip r:embed="rId4"/>
          <a:stretch>
            <a:fillRect/>
          </a:stretch>
        </p:blipFill>
        <p:spPr>
          <a:xfrm>
            <a:off x="77016" y="5953413"/>
            <a:ext cx="2427185" cy="910195"/>
          </a:xfrm>
          <a:prstGeom prst="rect">
            <a:avLst/>
          </a:prstGeom>
        </p:spPr>
      </p:pic>
    </p:spTree>
    <p:extLst>
      <p:ext uri="{BB962C8B-B14F-4D97-AF65-F5344CB8AC3E}">
        <p14:creationId xmlns:p14="http://schemas.microsoft.com/office/powerpoint/2010/main" val="125055159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11_Single Content_e">
    <p:spTree>
      <p:nvGrpSpPr>
        <p:cNvPr id="1" name=""/>
        <p:cNvGrpSpPr/>
        <p:nvPr/>
      </p:nvGrpSpPr>
      <p:grpSpPr>
        <a:xfrm>
          <a:off x="0" y="0"/>
          <a:ext cx="0" cy="0"/>
          <a:chOff x="0" y="0"/>
          <a:chExt cx="0" cy="0"/>
        </a:xfrm>
      </p:grpSpPr>
      <p:sp>
        <p:nvSpPr>
          <p:cNvPr id="11" name="Rectangle 10"/>
          <p:cNvSpPr/>
          <p:nvPr/>
        </p:nvSpPr>
        <p:spPr>
          <a:xfrm>
            <a:off x="0" y="5970229"/>
            <a:ext cx="12192000" cy="887771"/>
          </a:xfrm>
          <a:prstGeom prst="rect">
            <a:avLst/>
          </a:prstGeom>
          <a:solidFill>
            <a:srgbClr val="F390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lumMod val="75000"/>
                  <a:lumOff val="25000"/>
                </a:schemeClr>
              </a:solidFill>
            </a:endParaRPr>
          </a:p>
        </p:txBody>
      </p:sp>
      <p:sp>
        <p:nvSpPr>
          <p:cNvPr id="2" name="Title 1"/>
          <p:cNvSpPr>
            <a:spLocks noGrp="1"/>
          </p:cNvSpPr>
          <p:nvPr>
            <p:ph type="title"/>
          </p:nvPr>
        </p:nvSpPr>
        <p:spPr>
          <a:xfrm>
            <a:off x="1651000" y="1064683"/>
            <a:ext cx="9144000" cy="1290639"/>
          </a:xfrm>
        </p:spPr>
        <p:txBody>
          <a:bodyPr>
            <a:normAutofit/>
          </a:bodyPr>
          <a:lstStyle>
            <a:lvl1pPr algn="l">
              <a:defRPr sz="5067" baseline="0">
                <a:solidFill>
                  <a:schemeClr val="accent5"/>
                </a:solidFill>
                <a:latin typeface="Franklin Gothic Book"/>
              </a:defRPr>
            </a:lvl1pPr>
          </a:lstStyle>
          <a:p>
            <a:r>
              <a:rPr lang="en-US" dirty="0"/>
              <a:t>Click to edit Master title style</a:t>
            </a:r>
          </a:p>
        </p:txBody>
      </p:sp>
      <p:sp>
        <p:nvSpPr>
          <p:cNvPr id="3" name="Content Placeholder 2"/>
          <p:cNvSpPr>
            <a:spLocks noGrp="1"/>
          </p:cNvSpPr>
          <p:nvPr>
            <p:ph idx="1"/>
          </p:nvPr>
        </p:nvSpPr>
        <p:spPr>
          <a:xfrm>
            <a:off x="1651000" y="2613959"/>
            <a:ext cx="9144000" cy="2241551"/>
          </a:xfrm>
        </p:spPr>
        <p:txBody>
          <a:bodyPr>
            <a:normAutofit/>
          </a:bodyPr>
          <a:lstStyle>
            <a:lvl1pPr marL="0" indent="0">
              <a:spcBef>
                <a:spcPts val="0"/>
              </a:spcBef>
              <a:buFontTx/>
              <a:buNone/>
              <a:defRPr sz="2933" baseline="0">
                <a:solidFill>
                  <a:schemeClr val="tx1"/>
                </a:solidFill>
                <a:latin typeface="Franklin Gothic Book"/>
              </a:defRPr>
            </a:lvl1pPr>
            <a:lvl2pPr marL="0" indent="0">
              <a:spcBef>
                <a:spcPts val="0"/>
              </a:spcBef>
              <a:buFontTx/>
              <a:buNone/>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0" indent="0">
              <a:spcBef>
                <a:spcPts val="0"/>
              </a:spcBef>
              <a:buFontTx/>
              <a:buNone/>
              <a:defRPr sz="2933"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a:t>
            </a:r>
          </a:p>
        </p:txBody>
      </p:sp>
      <p:sp>
        <p:nvSpPr>
          <p:cNvPr id="8" name="Rectangle 7"/>
          <p:cNvSpPr/>
          <p:nvPr/>
        </p:nvSpPr>
        <p:spPr>
          <a:xfrm>
            <a:off x="0" y="5970229"/>
            <a:ext cx="12192000" cy="887771"/>
          </a:xfrm>
          <a:prstGeom prst="rect">
            <a:avLst/>
          </a:prstGeom>
          <a:solidFill>
            <a:srgbClr val="6D8D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lumMod val="75000"/>
                  <a:lumOff val="25000"/>
                </a:schemeClr>
              </a:solidFill>
            </a:endParaRPr>
          </a:p>
        </p:txBody>
      </p:sp>
      <p:pic>
        <p:nvPicPr>
          <p:cNvPr id="10" name="Picture 9" descr="ConnectWithUs_YellowWh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1533" y="6326533"/>
            <a:ext cx="5372608" cy="292608"/>
          </a:xfrm>
          <a:prstGeom prst="rect">
            <a:avLst/>
          </a:prstGeom>
        </p:spPr>
      </p:pic>
      <p:pic>
        <p:nvPicPr>
          <p:cNvPr id="12" name="Picture 11"/>
          <p:cNvPicPr>
            <a:picLocks noChangeAspect="1"/>
          </p:cNvPicPr>
          <p:nvPr/>
        </p:nvPicPr>
        <p:blipFill>
          <a:blip r:embed="rId3"/>
          <a:stretch>
            <a:fillRect/>
          </a:stretch>
        </p:blipFill>
        <p:spPr>
          <a:xfrm>
            <a:off x="77016" y="5953413"/>
            <a:ext cx="2427185" cy="910195"/>
          </a:xfrm>
          <a:prstGeom prst="rect">
            <a:avLst/>
          </a:prstGeom>
        </p:spPr>
      </p:pic>
    </p:spTree>
    <p:extLst>
      <p:ext uri="{BB962C8B-B14F-4D97-AF65-F5344CB8AC3E}">
        <p14:creationId xmlns:p14="http://schemas.microsoft.com/office/powerpoint/2010/main" val="169423468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12_Double Content_e">
    <p:spTree>
      <p:nvGrpSpPr>
        <p:cNvPr id="1" name=""/>
        <p:cNvGrpSpPr/>
        <p:nvPr/>
      </p:nvGrpSpPr>
      <p:grpSpPr>
        <a:xfrm>
          <a:off x="0" y="0"/>
          <a:ext cx="0" cy="0"/>
          <a:chOff x="0" y="0"/>
          <a:chExt cx="0" cy="0"/>
        </a:xfrm>
      </p:grpSpPr>
      <p:sp>
        <p:nvSpPr>
          <p:cNvPr id="16" name="Title 1"/>
          <p:cNvSpPr>
            <a:spLocks noGrp="1"/>
          </p:cNvSpPr>
          <p:nvPr>
            <p:ph type="title"/>
          </p:nvPr>
        </p:nvSpPr>
        <p:spPr>
          <a:xfrm>
            <a:off x="1524000" y="458410"/>
            <a:ext cx="9144000" cy="1085911"/>
          </a:xfrm>
        </p:spPr>
        <p:txBody>
          <a:bodyPr>
            <a:normAutofit/>
          </a:bodyPr>
          <a:lstStyle>
            <a:lvl1pPr algn="ctr">
              <a:defRPr sz="5067" baseline="0">
                <a:solidFill>
                  <a:schemeClr val="accent5"/>
                </a:solidFill>
                <a:latin typeface="Franklin Gothic Book"/>
              </a:defRPr>
            </a:lvl1pPr>
          </a:lstStyle>
          <a:p>
            <a:r>
              <a:rPr lang="en-US" dirty="0"/>
              <a:t>Click to edit Master title style</a:t>
            </a:r>
          </a:p>
        </p:txBody>
      </p:sp>
      <p:sp>
        <p:nvSpPr>
          <p:cNvPr id="18" name="Content Placeholder 2"/>
          <p:cNvSpPr>
            <a:spLocks noGrp="1"/>
          </p:cNvSpPr>
          <p:nvPr>
            <p:ph idx="10"/>
          </p:nvPr>
        </p:nvSpPr>
        <p:spPr>
          <a:xfrm>
            <a:off x="1524000" y="1663911"/>
            <a:ext cx="4453467" cy="3913931"/>
          </a:xfrm>
        </p:spPr>
        <p:txBody>
          <a:bodyPr>
            <a:normAutofit/>
          </a:bodyPr>
          <a:lstStyle>
            <a:lvl1pPr marL="0" indent="0">
              <a:spcBef>
                <a:spcPts val="0"/>
              </a:spcBef>
              <a:buFontTx/>
              <a:buNone/>
              <a:defRPr sz="2933" baseline="0">
                <a:solidFill>
                  <a:schemeClr val="tx1"/>
                </a:solidFill>
                <a:latin typeface="Franklin Gothic Book"/>
              </a:defRPr>
            </a:lvl1pPr>
            <a:lvl2pPr marL="0" indent="0">
              <a:spcBef>
                <a:spcPts val="0"/>
              </a:spcBef>
              <a:buFontTx/>
              <a:buNone/>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0" indent="0">
              <a:spcBef>
                <a:spcPts val="0"/>
              </a:spcBef>
              <a:buFontTx/>
              <a:buNone/>
              <a:defRPr sz="2933"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a:t>
            </a:r>
          </a:p>
        </p:txBody>
      </p:sp>
      <p:sp>
        <p:nvSpPr>
          <p:cNvPr id="19" name="Content Placeholder 2"/>
          <p:cNvSpPr>
            <a:spLocks noGrp="1"/>
          </p:cNvSpPr>
          <p:nvPr>
            <p:ph idx="11"/>
          </p:nvPr>
        </p:nvSpPr>
        <p:spPr>
          <a:xfrm>
            <a:off x="6214533" y="1663911"/>
            <a:ext cx="4453467" cy="3913931"/>
          </a:xfrm>
        </p:spPr>
        <p:txBody>
          <a:bodyPr>
            <a:normAutofit/>
          </a:bodyPr>
          <a:lstStyle>
            <a:lvl1pPr marL="0" indent="0">
              <a:spcBef>
                <a:spcPts val="0"/>
              </a:spcBef>
              <a:buFontTx/>
              <a:buNone/>
              <a:defRPr sz="2933" baseline="0">
                <a:solidFill>
                  <a:schemeClr val="tx1"/>
                </a:solidFill>
                <a:latin typeface="Franklin Gothic Book"/>
              </a:defRPr>
            </a:lvl1pPr>
            <a:lvl2pPr marL="0" indent="0">
              <a:spcBef>
                <a:spcPts val="0"/>
              </a:spcBef>
              <a:buFontTx/>
              <a:buNone/>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0" indent="0">
              <a:spcBef>
                <a:spcPts val="0"/>
              </a:spcBef>
              <a:buFontTx/>
              <a:buNone/>
              <a:defRPr sz="2933"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a:t>
            </a:r>
          </a:p>
        </p:txBody>
      </p:sp>
      <p:sp>
        <p:nvSpPr>
          <p:cNvPr id="21" name="Rectangle 20"/>
          <p:cNvSpPr/>
          <p:nvPr/>
        </p:nvSpPr>
        <p:spPr>
          <a:xfrm>
            <a:off x="0" y="5970229"/>
            <a:ext cx="12192000" cy="887771"/>
          </a:xfrm>
          <a:prstGeom prst="rect">
            <a:avLst/>
          </a:prstGeom>
          <a:solidFill>
            <a:srgbClr val="6D8D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lumMod val="75000"/>
                  <a:lumOff val="25000"/>
                </a:schemeClr>
              </a:solidFill>
            </a:endParaRPr>
          </a:p>
        </p:txBody>
      </p:sp>
      <p:pic>
        <p:nvPicPr>
          <p:cNvPr id="23" name="Picture 22" descr="ConnectWithUs_YellowWh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1533" y="6326533"/>
            <a:ext cx="5372608" cy="292608"/>
          </a:xfrm>
          <a:prstGeom prst="rect">
            <a:avLst/>
          </a:prstGeom>
        </p:spPr>
      </p:pic>
      <p:pic>
        <p:nvPicPr>
          <p:cNvPr id="24" name="Picture 23" descr="ThinShearedLines_PurpleOrangeYellow.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0933"/>
            <a:ext cx="12192000" cy="105664"/>
          </a:xfrm>
          <a:prstGeom prst="rect">
            <a:avLst/>
          </a:prstGeom>
        </p:spPr>
      </p:pic>
      <p:pic>
        <p:nvPicPr>
          <p:cNvPr id="9" name="Picture 8"/>
          <p:cNvPicPr>
            <a:picLocks noChangeAspect="1"/>
          </p:cNvPicPr>
          <p:nvPr/>
        </p:nvPicPr>
        <p:blipFill>
          <a:blip r:embed="rId4"/>
          <a:stretch>
            <a:fillRect/>
          </a:stretch>
        </p:blipFill>
        <p:spPr>
          <a:xfrm>
            <a:off x="77016" y="5953413"/>
            <a:ext cx="2427185" cy="910195"/>
          </a:xfrm>
          <a:prstGeom prst="rect">
            <a:avLst/>
          </a:prstGeom>
        </p:spPr>
      </p:pic>
    </p:spTree>
    <p:extLst>
      <p:ext uri="{BB962C8B-B14F-4D97-AF65-F5344CB8AC3E}">
        <p14:creationId xmlns:p14="http://schemas.microsoft.com/office/powerpoint/2010/main" val="75003872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cSld name="11_Single Content Banner_a">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117266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cSld name="5_Title and Content_a">
    <p:spTree>
      <p:nvGrpSpPr>
        <p:cNvPr id="1" name=""/>
        <p:cNvGrpSpPr/>
        <p:nvPr/>
      </p:nvGrpSpPr>
      <p:grpSpPr>
        <a:xfrm>
          <a:off x="0" y="0"/>
          <a:ext cx="0" cy="0"/>
          <a:chOff x="0" y="0"/>
          <a:chExt cx="0" cy="0"/>
        </a:xfrm>
      </p:grpSpPr>
      <p:pic>
        <p:nvPicPr>
          <p:cNvPr id="15" name="Picture 14" descr="ThinShearedLines_BlueRedYellow.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3200"/>
            <a:ext cx="12192000" cy="105664"/>
          </a:xfrm>
          <a:prstGeom prst="rect">
            <a:avLst/>
          </a:prstGeom>
        </p:spPr>
      </p:pic>
    </p:spTree>
    <p:extLst>
      <p:ext uri="{BB962C8B-B14F-4D97-AF65-F5344CB8AC3E}">
        <p14:creationId xmlns:p14="http://schemas.microsoft.com/office/powerpoint/2010/main" val="54265552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cSld name="Content With Bullets">
    <p:spTree>
      <p:nvGrpSpPr>
        <p:cNvPr id="1" name=""/>
        <p:cNvGrpSpPr/>
        <p:nvPr/>
      </p:nvGrpSpPr>
      <p:grpSpPr>
        <a:xfrm>
          <a:off x="0" y="0"/>
          <a:ext cx="0" cy="0"/>
          <a:chOff x="0" y="0"/>
          <a:chExt cx="0" cy="0"/>
        </a:xfrm>
      </p:grpSpPr>
      <p:sp>
        <p:nvSpPr>
          <p:cNvPr id="9" name="Title 7"/>
          <p:cNvSpPr>
            <a:spLocks noGrp="1"/>
          </p:cNvSpPr>
          <p:nvPr>
            <p:ph type="title" hasCustomPrompt="1"/>
          </p:nvPr>
        </p:nvSpPr>
        <p:spPr>
          <a:xfrm>
            <a:off x="3551131" y="211365"/>
            <a:ext cx="8403804" cy="954343"/>
          </a:xfrm>
          <a:prstGeom prst="rect">
            <a:avLst/>
          </a:prstGeom>
        </p:spPr>
        <p:txBody>
          <a:bodyPr vert="horz" anchor="ctr"/>
          <a:lstStyle>
            <a:lvl1pPr marL="0" marR="0" indent="0" algn="r" defTabSz="457189" rtl="0" eaLnBrk="1" fontAlgn="auto" latinLnBrk="0" hangingPunct="1">
              <a:lnSpc>
                <a:spcPct val="100000"/>
              </a:lnSpc>
              <a:spcBef>
                <a:spcPts val="0"/>
              </a:spcBef>
              <a:spcAft>
                <a:spcPts val="0"/>
              </a:spcAft>
              <a:buClrTx/>
              <a:buSzTx/>
              <a:buFontTx/>
              <a:buNone/>
              <a:tabLst/>
              <a:defRPr lang="en-US" sz="4200" b="1" i="0" u="none" strike="noStrike" baseline="0" smtClean="0">
                <a:solidFill>
                  <a:srgbClr val="FFFFFF"/>
                </a:solidFill>
              </a:defRPr>
            </a:lvl1pPr>
          </a:lstStyle>
          <a:p>
            <a:pPr rtl="0"/>
            <a:r>
              <a:rPr lang="en-US" dirty="0"/>
              <a:t>HEADER GOES HERE</a:t>
            </a:r>
          </a:p>
        </p:txBody>
      </p:sp>
      <p:sp>
        <p:nvSpPr>
          <p:cNvPr id="10" name="Content Placeholder 2"/>
          <p:cNvSpPr>
            <a:spLocks noGrp="1"/>
          </p:cNvSpPr>
          <p:nvPr>
            <p:ph idx="1"/>
          </p:nvPr>
        </p:nvSpPr>
        <p:spPr>
          <a:xfrm>
            <a:off x="480224" y="1617694"/>
            <a:ext cx="11297899" cy="4986513"/>
          </a:xfrm>
          <a:prstGeom prst="rect">
            <a:avLst/>
          </a:prstGeom>
        </p:spPr>
        <p:txBody>
          <a:bodyPr/>
          <a:lstStyle>
            <a:lvl1pPr marL="0" indent="0">
              <a:buFontTx/>
              <a:buNone/>
              <a:defRPr sz="2800" b="1" i="0">
                <a:solidFill>
                  <a:schemeClr val="bg1"/>
                </a:solidFill>
                <a:latin typeface="Arial"/>
              </a:defRPr>
            </a:lvl1pPr>
            <a:lvl2pPr marL="742932" indent="-285744">
              <a:buFont typeface="Arial"/>
              <a:buChar char="•"/>
              <a:defRPr sz="2300" b="1" i="0">
                <a:solidFill>
                  <a:srgbClr val="000000"/>
                </a:solidFill>
                <a:latin typeface="Arial"/>
              </a:defRPr>
            </a:lvl2pPr>
            <a:lvl3pPr>
              <a:defRPr sz="1700" b="1" i="0" baseline="0">
                <a:solidFill>
                  <a:srgbClr val="000000"/>
                </a:solidFill>
                <a:latin typeface="Arial"/>
              </a:defRPr>
            </a:lvl3pPr>
            <a:lvl4pPr marL="1600160" indent="-228594">
              <a:buFont typeface="Arial"/>
              <a:buChar char="•"/>
              <a:defRPr sz="1700" b="1" i="0" baseline="0">
                <a:solidFill>
                  <a:srgbClr val="000000"/>
                </a:solidFill>
                <a:latin typeface="Arial"/>
              </a:defRPr>
            </a:lvl4pPr>
            <a:lvl5pPr marL="2057349" indent="-228594">
              <a:buFont typeface="Lucida Grande"/>
              <a:buChar char="-"/>
              <a:defRPr sz="1400" baseline="0">
                <a:solidFill>
                  <a:srgbClr val="000000"/>
                </a:solidFill>
                <a:latin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p:cNvSpPr>
            <a:spLocks noGrp="1"/>
          </p:cNvSpPr>
          <p:nvPr>
            <p:ph type="sldNum" sz="quarter" idx="10"/>
          </p:nvPr>
        </p:nvSpPr>
        <p:spPr/>
        <p:txBody>
          <a:bodyPr/>
          <a:lstStyle/>
          <a:p>
            <a:fld id="{0E9F1A16-00ED-4C62-9EE3-AED667D744A2}" type="slidenum">
              <a:rPr lang="en-US" smtClean="0"/>
              <a:t>‹#›</a:t>
            </a:fld>
            <a:endParaRPr lang="en-US"/>
          </a:p>
        </p:txBody>
      </p:sp>
    </p:spTree>
    <p:extLst>
      <p:ext uri="{BB962C8B-B14F-4D97-AF65-F5344CB8AC3E}">
        <p14:creationId xmlns:p14="http://schemas.microsoft.com/office/powerpoint/2010/main" val="4117373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DE7C7-05CE-4328-8522-F2D1814C41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8C7A8D8-9296-4A2D-B7EA-8816DD8A0B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FAD724D-C1E1-4A3F-B146-C16606089C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71E5C52-1352-4C6F-97F7-04CD62B08367}"/>
              </a:ext>
            </a:extLst>
          </p:cNvPr>
          <p:cNvSpPr>
            <a:spLocks noGrp="1"/>
          </p:cNvSpPr>
          <p:nvPr>
            <p:ph type="dt" sz="half" idx="10"/>
          </p:nvPr>
        </p:nvSpPr>
        <p:spPr/>
        <p:txBody>
          <a:bodyPr/>
          <a:lstStyle/>
          <a:p>
            <a:fld id="{74944B8F-7B57-4141-AE0F-E47B1B37688B}" type="datetimeFigureOut">
              <a:rPr lang="en-US" smtClean="0"/>
              <a:t>5/13/2019</a:t>
            </a:fld>
            <a:endParaRPr lang="en-US"/>
          </a:p>
        </p:txBody>
      </p:sp>
      <p:sp>
        <p:nvSpPr>
          <p:cNvPr id="6" name="Footer Placeholder 5">
            <a:extLst>
              <a:ext uri="{FF2B5EF4-FFF2-40B4-BE49-F238E27FC236}">
                <a16:creationId xmlns:a16="http://schemas.microsoft.com/office/drawing/2014/main" id="{D8304492-A7EA-4604-8A8F-9BC45CDF63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28EC14-2CE7-49FD-BBC8-540F8FE81A8C}"/>
              </a:ext>
            </a:extLst>
          </p:cNvPr>
          <p:cNvSpPr>
            <a:spLocks noGrp="1"/>
          </p:cNvSpPr>
          <p:nvPr>
            <p:ph type="sldNum" sz="quarter" idx="12"/>
          </p:nvPr>
        </p:nvSpPr>
        <p:spPr/>
        <p:txBody>
          <a:bodyPr/>
          <a:lstStyle/>
          <a:p>
            <a:fld id="{FA00E8BF-CC75-4538-B75F-BAC1A00B8308}" type="slidenum">
              <a:rPr lang="en-US" smtClean="0"/>
              <a:t>‹#›</a:t>
            </a:fld>
            <a:endParaRPr lang="en-US"/>
          </a:p>
        </p:txBody>
      </p:sp>
    </p:spTree>
    <p:extLst>
      <p:ext uri="{BB962C8B-B14F-4D97-AF65-F5344CB8AC3E}">
        <p14:creationId xmlns:p14="http://schemas.microsoft.com/office/powerpoint/2010/main" val="190671570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Freeform 7"/>
          <p:cNvSpPr/>
          <p:nvPr/>
        </p:nvSpPr>
        <p:spPr>
          <a:xfrm>
            <a:off x="-3173" y="-925"/>
            <a:ext cx="12195173"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rot="19140000">
            <a:off x="1089484" y="1730403"/>
            <a:ext cx="7531497" cy="1204306"/>
          </a:xfrm>
        </p:spPr>
        <p:txBody>
          <a:bodyPr bIns="9144" anchor="b"/>
          <a:lstStyle>
            <a:lvl1pPr>
              <a:defRPr sz="3200"/>
            </a:lvl1pPr>
          </a:lstStyle>
          <a:p>
            <a:r>
              <a:rPr lang="en-US"/>
              <a:t>Click to edit Master title style</a:t>
            </a:r>
            <a:endParaRPr lang="en-US" dirty="0"/>
          </a:p>
        </p:txBody>
      </p:sp>
      <p:sp>
        <p:nvSpPr>
          <p:cNvPr id="3" name="Subtitle 2"/>
          <p:cNvSpPr>
            <a:spLocks noGrp="1"/>
          </p:cNvSpPr>
          <p:nvPr>
            <p:ph type="subTitle" idx="1"/>
          </p:nvPr>
        </p:nvSpPr>
        <p:spPr>
          <a:xfrm rot="19140000">
            <a:off x="1616370" y="2470926"/>
            <a:ext cx="8681508"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subtitle style</a:t>
            </a:r>
            <a:endParaRPr lang="en-US" dirty="0"/>
          </a:p>
        </p:txBody>
      </p:sp>
      <p:sp>
        <p:nvSpPr>
          <p:cNvPr id="4" name="Date Placeholder 3"/>
          <p:cNvSpPr>
            <a:spLocks noGrp="1"/>
          </p:cNvSpPr>
          <p:nvPr>
            <p:ph type="dt" sz="half" idx="10"/>
          </p:nvPr>
        </p:nvSpPr>
        <p:spPr/>
        <p:txBody>
          <a:bodyPr/>
          <a:lstStyle/>
          <a:p>
            <a:fld id="{7D0065BE-0657-4A47-90AD-C21C55E16B19}" type="datetime4">
              <a:rPr lang="en-US" smtClean="0"/>
              <a:pPr/>
              <a:t>May 13, 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58813003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7BB8AF-C16A-4836-A92D-61834B5F0BA5}" type="datetime4">
              <a:rPr lang="en-US" smtClean="0"/>
              <a:pPr/>
              <a:t>May 13, 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171249713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3173" y="-925"/>
            <a:ext cx="12195173"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ight Triangle 6"/>
          <p:cNvSpPr/>
          <p:nvPr/>
        </p:nvSpPr>
        <p:spPr>
          <a:xfrm>
            <a:off x="1" y="2647950"/>
            <a:ext cx="4762500"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rot="19140000">
            <a:off x="1092532" y="1726738"/>
            <a:ext cx="7534656"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Text Placeholder 2"/>
          <p:cNvSpPr>
            <a:spLocks noGrp="1"/>
          </p:cNvSpPr>
          <p:nvPr>
            <p:ph type="body" idx="1"/>
          </p:nvPr>
        </p:nvSpPr>
        <p:spPr>
          <a:xfrm rot="19140000">
            <a:off x="1621536" y="2468304"/>
            <a:ext cx="8680704"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text styles</a:t>
            </a:r>
          </a:p>
        </p:txBody>
      </p:sp>
      <p:sp>
        <p:nvSpPr>
          <p:cNvPr id="4" name="Date Placeholder 3"/>
          <p:cNvSpPr>
            <a:spLocks noGrp="1"/>
          </p:cNvSpPr>
          <p:nvPr>
            <p:ph type="dt" sz="half" idx="10"/>
          </p:nvPr>
        </p:nvSpPr>
        <p:spPr/>
        <p:txBody>
          <a:bodyPr/>
          <a:lstStyle/>
          <a:p>
            <a:fld id="{647D2193-4505-4A75-99BB-880C6989A757}" type="datetime4">
              <a:rPr lang="en-US" smtClean="0"/>
              <a:pPr/>
              <a:t>May 13, 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298346616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80"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6688"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3A18F4-33C3-445B-924C-31108C51719C}" type="datetime4">
              <a:rPr lang="en-US" smtClean="0"/>
              <a:pPr/>
              <a:t>May 13, 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0475535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97280"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4" name="Content Placeholder 3"/>
          <p:cNvSpPr>
            <a:spLocks noGrp="1"/>
          </p:cNvSpPr>
          <p:nvPr>
            <p:ph sz="half" idx="2"/>
          </p:nvPr>
        </p:nvSpPr>
        <p:spPr>
          <a:xfrm>
            <a:off x="1092200"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6688"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6" name="Content Placeholder 5"/>
          <p:cNvSpPr>
            <a:spLocks noGrp="1"/>
          </p:cNvSpPr>
          <p:nvPr>
            <p:ph sz="quarter" idx="4"/>
          </p:nvPr>
        </p:nvSpPr>
        <p:spPr>
          <a:xfrm>
            <a:off x="6266688"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AF7543A-E259-478F-9E0D-57BA40E442B7}" type="datetime4">
              <a:rPr lang="en-US" smtClean="0"/>
              <a:pPr/>
              <a:t>May 13, 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231921116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EFB012D-77A1-44B0-BB26-329BA1EE55C9}" type="datetime4">
              <a:rPr lang="en-US" smtClean="0"/>
              <a:pPr/>
              <a:t>May 13, 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243729494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B7499E-3031-413E-B01E-B94970708CAA}" type="datetime4">
              <a:rPr lang="en-US" smtClean="0"/>
              <a:pPr/>
              <a:t>May 13, 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264084711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ight Triangle 17"/>
          <p:cNvSpPr/>
          <p:nvPr/>
        </p:nvSpPr>
        <p:spPr>
          <a:xfrm rot="5400000">
            <a:off x="1720852" y="-1720850"/>
            <a:ext cx="6858000" cy="10299704"/>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1046573" y="1576104"/>
            <a:ext cx="694944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Content Placeholder 2"/>
          <p:cNvSpPr>
            <a:spLocks noGrp="1"/>
          </p:cNvSpPr>
          <p:nvPr>
            <p:ph idx="1"/>
          </p:nvPr>
        </p:nvSpPr>
        <p:spPr>
          <a:xfrm>
            <a:off x="6332737" y="2618913"/>
            <a:ext cx="507703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19140000">
            <a:off x="1730605" y="2253385"/>
            <a:ext cx="7726347"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a:t>Click to edit Master text styles</a:t>
            </a:r>
          </a:p>
        </p:txBody>
      </p:sp>
      <p:sp>
        <p:nvSpPr>
          <p:cNvPr id="5" name="Date Placeholder 4"/>
          <p:cNvSpPr>
            <a:spLocks noGrp="1"/>
          </p:cNvSpPr>
          <p:nvPr>
            <p:ph type="dt" sz="half" idx="10"/>
          </p:nvPr>
        </p:nvSpPr>
        <p:spPr/>
        <p:txBody>
          <a:bodyPr/>
          <a:lstStyle/>
          <a:p>
            <a:fld id="{DC7EAB0C-2220-4D0E-A0DD-DB7FA0F742F4}" type="datetime4">
              <a:rPr lang="en-US" smtClean="0"/>
              <a:pPr/>
              <a:t>May 13, 2019</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174161525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705101" y="0"/>
            <a:ext cx="9486900"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a:t>Click icon to add picture</a:t>
            </a:r>
            <a:endParaRPr lang="en-US" dirty="0"/>
          </a:p>
        </p:txBody>
      </p:sp>
      <p:sp>
        <p:nvSpPr>
          <p:cNvPr id="9" name="Right Triangle 8"/>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Freeform 9"/>
          <p:cNvSpPr/>
          <p:nvPr/>
        </p:nvSpPr>
        <p:spPr>
          <a:xfrm>
            <a:off x="1" y="5048250"/>
            <a:ext cx="4762500"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rot="19140000">
            <a:off x="894929" y="1717501"/>
            <a:ext cx="7315200" cy="867444"/>
          </a:xfrm>
        </p:spPr>
        <p:txBody>
          <a:bodyPr anchor="b"/>
          <a:lstStyle>
            <a:lvl1pPr algn="l">
              <a:defRPr sz="2800" b="0">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rot="19140000">
            <a:off x="1524639" y="2180529"/>
            <a:ext cx="8128727"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416D63-31BF-4B94-B6C5-E20B2C63F515}" type="datetime4">
              <a:rPr lang="en-US" smtClean="0"/>
              <a:pPr/>
              <a:t>May 13, 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15197503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6C3AA4-67BE-44F7-809A-3582401494AF}" type="datetime4">
              <a:rPr lang="en-US" smtClean="0"/>
              <a:pPr/>
              <a:t>May 13, 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3984837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3BE03-5141-4E16-8EFA-B0FC8B9A30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5D1922F-390E-4275-94D2-7427D5CF68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FB59B9B-726C-4AA4-BBEB-6F071B8C52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E1CD26F-F998-49C9-87B2-8D973754EFA9}"/>
              </a:ext>
            </a:extLst>
          </p:cNvPr>
          <p:cNvSpPr>
            <a:spLocks noGrp="1"/>
          </p:cNvSpPr>
          <p:nvPr>
            <p:ph type="dt" sz="half" idx="10"/>
          </p:nvPr>
        </p:nvSpPr>
        <p:spPr/>
        <p:txBody>
          <a:bodyPr/>
          <a:lstStyle/>
          <a:p>
            <a:fld id="{74944B8F-7B57-4141-AE0F-E47B1B37688B}" type="datetimeFigureOut">
              <a:rPr lang="en-US" smtClean="0"/>
              <a:t>5/13/2019</a:t>
            </a:fld>
            <a:endParaRPr lang="en-US"/>
          </a:p>
        </p:txBody>
      </p:sp>
      <p:sp>
        <p:nvSpPr>
          <p:cNvPr id="6" name="Footer Placeholder 5">
            <a:extLst>
              <a:ext uri="{FF2B5EF4-FFF2-40B4-BE49-F238E27FC236}">
                <a16:creationId xmlns:a16="http://schemas.microsoft.com/office/drawing/2014/main" id="{C1B3B2D2-8E70-4443-9241-38CCE8DF96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FF62E2-3079-412E-B051-37F2A6E99F83}"/>
              </a:ext>
            </a:extLst>
          </p:cNvPr>
          <p:cNvSpPr>
            <a:spLocks noGrp="1"/>
          </p:cNvSpPr>
          <p:nvPr>
            <p:ph type="sldNum" sz="quarter" idx="12"/>
          </p:nvPr>
        </p:nvSpPr>
        <p:spPr/>
        <p:txBody>
          <a:bodyPr/>
          <a:lstStyle/>
          <a:p>
            <a:fld id="{FA00E8BF-CC75-4538-B75F-BAC1A00B8308}" type="slidenum">
              <a:rPr lang="en-US" smtClean="0"/>
              <a:t>‹#›</a:t>
            </a:fld>
            <a:endParaRPr lang="en-US"/>
          </a:p>
        </p:txBody>
      </p:sp>
    </p:spTree>
    <p:extLst>
      <p:ext uri="{BB962C8B-B14F-4D97-AF65-F5344CB8AC3E}">
        <p14:creationId xmlns:p14="http://schemas.microsoft.com/office/powerpoint/2010/main" val="77390186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46783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4678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172EEB-1769-4776-AD69-E7C1260563EB}" type="datetime4">
              <a:rPr lang="en-US" smtClean="0"/>
              <a:pPr/>
              <a:t>May 13, 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54963239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3805" y="2494732"/>
            <a:ext cx="10364391" cy="1470049"/>
          </a:xfrm>
        </p:spPr>
        <p:txBody>
          <a:body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1829098" y="3964781"/>
            <a:ext cx="8533806" cy="1674316"/>
          </a:xfrm>
          <a:prstGeom prst="rect">
            <a:avLst/>
          </a:prstGeom>
        </p:spPr>
        <p:txBody>
          <a:bodyPr vert="horz" lIns="91310" tIns="45651" rIns="91310" bIns="45651"/>
          <a:lstStyle>
            <a:lvl1pPr marL="0" indent="0" algn="ctr">
              <a:buNone/>
              <a:defRPr>
                <a:solidFill>
                  <a:srgbClr val="FFFFFF"/>
                </a:solidFill>
              </a:defRPr>
            </a:lvl1pPr>
            <a:lvl2pPr marL="320993" indent="0" algn="ctr">
              <a:buNone/>
              <a:defRPr/>
            </a:lvl2pPr>
            <a:lvl3pPr marL="641991" indent="0" algn="ctr">
              <a:buNone/>
              <a:defRPr/>
            </a:lvl3pPr>
            <a:lvl4pPr marL="962988" indent="0" algn="ctr">
              <a:buNone/>
              <a:defRPr/>
            </a:lvl4pPr>
            <a:lvl5pPr marL="1283987" indent="0" algn="ctr">
              <a:buNone/>
              <a:defRPr/>
            </a:lvl5pPr>
            <a:lvl6pPr marL="1604986" indent="0" algn="ctr">
              <a:buNone/>
              <a:defRPr/>
            </a:lvl6pPr>
            <a:lvl7pPr marL="1925981" indent="0" algn="ctr">
              <a:buNone/>
              <a:defRPr/>
            </a:lvl7pPr>
            <a:lvl8pPr marL="2246981" indent="0" algn="ctr">
              <a:buNone/>
              <a:defRPr/>
            </a:lvl8pPr>
            <a:lvl9pPr marL="2567976" indent="0" algn="ctr">
              <a:buNone/>
              <a:defRPr/>
            </a:lvl9pPr>
          </a:lstStyle>
          <a:p>
            <a:r>
              <a:rPr lang="en-US" dirty="0"/>
              <a:t>Click to edit Master subtitle style</a:t>
            </a:r>
          </a:p>
        </p:txBody>
      </p:sp>
    </p:spTree>
    <p:extLst>
      <p:ext uri="{BB962C8B-B14F-4D97-AF65-F5344CB8AC3E}">
        <p14:creationId xmlns:p14="http://schemas.microsoft.com/office/powerpoint/2010/main" val="17388943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5313" y="2786091"/>
            <a:ext cx="11001375" cy="1626319"/>
          </a:xfrm>
        </p:spPr>
        <p:txBody>
          <a:body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55877580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52500" y="1783706"/>
            <a:ext cx="10287000" cy="1470049"/>
          </a:xfrm>
          <a:prstGeom prst="rect">
            <a:avLst/>
          </a:prstGeom>
        </p:spPr>
        <p:txBody>
          <a:bodyPr lIns="91310" tIns="45651" rIns="91310" bIns="45651" anchor="b"/>
          <a:lstStyle>
            <a:lvl1pPr algn="ctr">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952500" y="3391077"/>
            <a:ext cx="10287000" cy="1752451"/>
          </a:xfrm>
          <a:prstGeom prst="rect">
            <a:avLst/>
          </a:prstGeom>
        </p:spPr>
        <p:txBody>
          <a:bodyPr vert="horz" lIns="91310" tIns="45651" rIns="91310" bIns="45651" anchor="t"/>
          <a:lstStyle>
            <a:lvl1pPr marL="0" indent="0" algn="ctr">
              <a:buNone/>
              <a:defRPr>
                <a:solidFill>
                  <a:srgbClr val="53585F"/>
                </a:solidFill>
              </a:defRPr>
            </a:lvl1pPr>
            <a:lvl2pPr marL="320993" indent="0" algn="ctr">
              <a:buNone/>
              <a:defRPr/>
            </a:lvl2pPr>
            <a:lvl3pPr marL="641991" indent="0" algn="ctr">
              <a:buNone/>
              <a:defRPr/>
            </a:lvl3pPr>
            <a:lvl4pPr marL="962988" indent="0" algn="ctr">
              <a:buNone/>
              <a:defRPr/>
            </a:lvl4pPr>
            <a:lvl5pPr marL="1283987" indent="0" algn="ctr">
              <a:buNone/>
              <a:defRPr/>
            </a:lvl5pPr>
            <a:lvl6pPr marL="1604986" indent="0" algn="ctr">
              <a:buNone/>
              <a:defRPr/>
            </a:lvl6pPr>
            <a:lvl7pPr marL="1925981" indent="0" algn="ctr">
              <a:buNone/>
              <a:defRPr/>
            </a:lvl7pPr>
            <a:lvl8pPr marL="2246981" indent="0" algn="ctr">
              <a:buNone/>
              <a:defRPr/>
            </a:lvl8pPr>
            <a:lvl9pPr marL="2567976" indent="0" algn="ctr">
              <a:buNone/>
              <a:defRPr/>
            </a:lvl9pPr>
          </a:lstStyle>
          <a:p>
            <a:r>
              <a:rPr lang="en-US" dirty="0"/>
              <a:t>Click to edit Master subtitle style</a:t>
            </a:r>
          </a:p>
        </p:txBody>
      </p:sp>
      <p:sp>
        <p:nvSpPr>
          <p:cNvPr id="6" name="Text Placeholder 4"/>
          <p:cNvSpPr>
            <a:spLocks noGrp="1"/>
          </p:cNvSpPr>
          <p:nvPr>
            <p:ph type="body" sz="quarter" idx="10" hasCustomPrompt="1"/>
          </p:nvPr>
        </p:nvSpPr>
        <p:spPr>
          <a:xfrm>
            <a:off x="952500" y="1232297"/>
            <a:ext cx="10287000" cy="442108"/>
          </a:xfrm>
          <a:prstGeom prst="rect">
            <a:avLst/>
          </a:prstGeom>
        </p:spPr>
        <p:txBody>
          <a:bodyPr vert="horz" lIns="91310" tIns="45651" rIns="91310" bIns="45651"/>
          <a:lstStyle>
            <a:lvl1pPr algn="ctr">
              <a:defRPr sz="2180">
                <a:solidFill>
                  <a:schemeClr val="bg2"/>
                </a:solidFill>
              </a:defRPr>
            </a:lvl1pPr>
          </a:lstStyle>
          <a:p>
            <a:pPr lvl="0"/>
            <a:r>
              <a:rPr lang="en-US" dirty="0"/>
              <a:t>SECTION 1</a:t>
            </a:r>
          </a:p>
        </p:txBody>
      </p:sp>
    </p:spTree>
    <p:extLst>
      <p:ext uri="{BB962C8B-B14F-4D97-AF65-F5344CB8AC3E}">
        <p14:creationId xmlns:p14="http://schemas.microsoft.com/office/powerpoint/2010/main" val="325244283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595312" y="1017984"/>
            <a:ext cx="10287000" cy="1607344"/>
          </a:xfrm>
          <a:prstGeom prst="rect">
            <a:avLst/>
          </a:prstGeom>
        </p:spPr>
        <p:txBody>
          <a:bodyPr lIns="91310" tIns="45651" rIns="91310" bIns="45651" anchor="b"/>
          <a:lstStyle>
            <a:lvl1pPr algn="l">
              <a:defRPr sz="4219" b="0"/>
            </a:lvl1pPr>
          </a:lstStyle>
          <a:p>
            <a:r>
              <a:rPr lang="en-US" dirty="0"/>
              <a:t>Click to Edit Master Title Style</a:t>
            </a:r>
          </a:p>
        </p:txBody>
      </p:sp>
      <p:sp>
        <p:nvSpPr>
          <p:cNvPr id="7" name="Content Placeholder 2"/>
          <p:cNvSpPr>
            <a:spLocks noGrp="1"/>
          </p:cNvSpPr>
          <p:nvPr>
            <p:ph idx="1" hasCustomPrompt="1"/>
          </p:nvPr>
        </p:nvSpPr>
        <p:spPr>
          <a:xfrm>
            <a:off x="610194" y="2732484"/>
            <a:ext cx="10287000" cy="3214688"/>
          </a:xfrm>
          <a:prstGeom prst="rect">
            <a:avLst/>
          </a:prstGeom>
        </p:spPr>
        <p:txBody>
          <a:bodyPr vert="horz" lIns="91310" tIns="45651" rIns="91310" bIns="45651"/>
          <a:lstStyle>
            <a:lvl1pPr>
              <a:defRPr baseline="0">
                <a:solidFill>
                  <a:srgbClr val="53585F"/>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 for small amount of text</a:t>
            </a:r>
          </a:p>
        </p:txBody>
      </p:sp>
    </p:spTree>
    <p:extLst>
      <p:ext uri="{BB962C8B-B14F-4D97-AF65-F5344CB8AC3E}">
        <p14:creationId xmlns:p14="http://schemas.microsoft.com/office/powerpoint/2010/main" val="32136644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595312" y="375048"/>
            <a:ext cx="10287000" cy="878681"/>
          </a:xfrm>
          <a:prstGeom prst="rect">
            <a:avLst/>
          </a:prstGeom>
        </p:spPr>
        <p:txBody>
          <a:bodyPr lIns="91310" tIns="45651" rIns="91310" bIns="45651" anchor="t"/>
          <a:lstStyle>
            <a:lvl1pPr algn="l">
              <a:defRPr sz="4219" b="0">
                <a:solidFill>
                  <a:srgbClr val="53585F"/>
                </a:solidFill>
              </a:defRPr>
            </a:lvl1pPr>
          </a:lstStyle>
          <a:p>
            <a:r>
              <a:rPr lang="en-US" dirty="0"/>
              <a:t>Click to edit Master title style</a:t>
            </a:r>
          </a:p>
        </p:txBody>
      </p:sp>
      <p:sp>
        <p:nvSpPr>
          <p:cNvPr id="7" name="Content Placeholder 2"/>
          <p:cNvSpPr>
            <a:spLocks noGrp="1"/>
          </p:cNvSpPr>
          <p:nvPr>
            <p:ph idx="1" hasCustomPrompt="1"/>
          </p:nvPr>
        </p:nvSpPr>
        <p:spPr>
          <a:xfrm>
            <a:off x="610194" y="1339454"/>
            <a:ext cx="10287000" cy="4607719"/>
          </a:xfrm>
          <a:prstGeom prst="rect">
            <a:avLst/>
          </a:prstGeom>
        </p:spPr>
        <p:txBody>
          <a:bodyPr vert="horz" lIns="91310" tIns="45651" rIns="91310" bIns="45651"/>
          <a:lstStyle>
            <a:lvl1pPr>
              <a:defRPr baseline="0">
                <a:solidFill>
                  <a:srgbClr val="53585F"/>
                </a:solidFill>
              </a:defRPr>
            </a:lvl1pPr>
            <a:lvl2pPr>
              <a:defRPr>
                <a:solidFill>
                  <a:srgbClr val="53585F"/>
                </a:solidFill>
              </a:defRPr>
            </a:lvl2pPr>
            <a:lvl3pPr>
              <a:defRPr>
                <a:solidFill>
                  <a:srgbClr val="53585F"/>
                </a:solidFill>
              </a:defRPr>
            </a:lvl3pPr>
            <a:lvl4pPr>
              <a:defRPr>
                <a:solidFill>
                  <a:srgbClr val="53585F"/>
                </a:solidFill>
              </a:defRPr>
            </a:lvl4pPr>
            <a:lvl5pPr>
              <a:defRPr>
                <a:solidFill>
                  <a:srgbClr val="53585F"/>
                </a:solidFill>
              </a:defRPr>
            </a:lvl5pPr>
          </a:lstStyle>
          <a:p>
            <a:pPr lvl="0"/>
            <a:r>
              <a:rPr lang="en-US" dirty="0"/>
              <a:t>Click to edit Master text styles for long amount of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7783761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09601" y="19082"/>
            <a:ext cx="3860800" cy="328613"/>
          </a:xfrm>
          <a:prstGeom prst="rect">
            <a:avLst/>
          </a:prstGeom>
        </p:spPr>
        <p:txBody>
          <a:bodyPr lIns="129837" tIns="64919" rIns="129837" bIns="64919"/>
          <a:lstStyle>
            <a:lvl1pPr>
              <a:defRPr/>
            </a:lvl1pPr>
          </a:lstStyle>
          <a:p>
            <a:pPr>
              <a:defRPr/>
            </a:pPr>
            <a:fld id="{90E71DC9-AA67-495A-B792-8590D1C922DF}" type="datetimeFigureOut">
              <a:rPr lang="en-US" smtClean="0"/>
              <a:pPr>
                <a:defRPr/>
              </a:pPr>
              <a:t>5/13/2019</a:t>
            </a:fld>
            <a:endParaRPr lang="en-US"/>
          </a:p>
        </p:txBody>
      </p:sp>
      <p:sp>
        <p:nvSpPr>
          <p:cNvPr id="3" name="Footer Placeholder 4"/>
          <p:cNvSpPr>
            <a:spLocks noGrp="1"/>
          </p:cNvSpPr>
          <p:nvPr>
            <p:ph type="ftr" sz="quarter" idx="11"/>
          </p:nvPr>
        </p:nvSpPr>
        <p:spPr>
          <a:xfrm>
            <a:off x="4572000" y="19082"/>
            <a:ext cx="5486400" cy="328613"/>
          </a:xfrm>
          <a:prstGeom prst="rect">
            <a:avLst/>
          </a:prstGeom>
        </p:spPr>
        <p:txBody>
          <a:bodyPr lIns="129837" tIns="64919" rIns="129837" bIns="64919"/>
          <a:lstStyle>
            <a:lvl1pPr>
              <a:defRPr/>
            </a:lvl1pPr>
          </a:lstStyle>
          <a:p>
            <a:pPr>
              <a:defRPr/>
            </a:pPr>
            <a:endParaRPr lang="en-US"/>
          </a:p>
        </p:txBody>
      </p:sp>
      <p:sp>
        <p:nvSpPr>
          <p:cNvPr id="4" name="Slide Number Placeholder 5"/>
          <p:cNvSpPr>
            <a:spLocks noGrp="1"/>
          </p:cNvSpPr>
          <p:nvPr>
            <p:ph type="sldNum" sz="quarter" idx="12"/>
          </p:nvPr>
        </p:nvSpPr>
        <p:spPr>
          <a:xfrm>
            <a:off x="10160000" y="19082"/>
            <a:ext cx="1422400" cy="328613"/>
          </a:xfrm>
          <a:prstGeom prst="rect">
            <a:avLst/>
          </a:prstGeom>
        </p:spPr>
        <p:txBody>
          <a:bodyPr lIns="129837" tIns="64919" rIns="129837" bIns="64919"/>
          <a:lstStyle>
            <a:lvl1pPr>
              <a:defRPr/>
            </a:lvl1pPr>
          </a:lstStyle>
          <a:p>
            <a:pPr>
              <a:defRPr/>
            </a:pPr>
            <a:fld id="{CCEF7938-4D18-4399-B0BB-828C1A71B991}" type="slidenum">
              <a:rPr lang="en-US" smtClean="0"/>
              <a:pPr>
                <a:defRPr/>
              </a:pPr>
              <a:t>‹#›</a:t>
            </a:fld>
            <a:endParaRPr lang="en-US"/>
          </a:p>
        </p:txBody>
      </p:sp>
    </p:spTree>
    <p:extLst>
      <p:ext uri="{BB962C8B-B14F-4D97-AF65-F5344CB8AC3E}">
        <p14:creationId xmlns:p14="http://schemas.microsoft.com/office/powerpoint/2010/main" val="782315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29.xml"/><Relationship Id="rId18" Type="http://schemas.openxmlformats.org/officeDocument/2006/relationships/slideLayout" Target="../slideLayouts/slideLayout34.xml"/><Relationship Id="rId26" Type="http://schemas.openxmlformats.org/officeDocument/2006/relationships/slideLayout" Target="../slideLayouts/slideLayout42.xml"/><Relationship Id="rId39" Type="http://schemas.openxmlformats.org/officeDocument/2006/relationships/slideLayout" Target="../slideLayouts/slideLayout55.xml"/><Relationship Id="rId21" Type="http://schemas.openxmlformats.org/officeDocument/2006/relationships/slideLayout" Target="../slideLayouts/slideLayout37.xml"/><Relationship Id="rId34" Type="http://schemas.openxmlformats.org/officeDocument/2006/relationships/slideLayout" Target="../slideLayouts/slideLayout50.xml"/><Relationship Id="rId42" Type="http://schemas.openxmlformats.org/officeDocument/2006/relationships/slideLayout" Target="../slideLayouts/slideLayout58.xml"/><Relationship Id="rId47" Type="http://schemas.openxmlformats.org/officeDocument/2006/relationships/slideLayout" Target="../slideLayouts/slideLayout63.xml"/><Relationship Id="rId50" Type="http://schemas.openxmlformats.org/officeDocument/2006/relationships/slideLayout" Target="../slideLayouts/slideLayout66.xml"/><Relationship Id="rId55" Type="http://schemas.openxmlformats.org/officeDocument/2006/relationships/slideLayout" Target="../slideLayouts/slideLayout71.xml"/><Relationship Id="rId63" Type="http://schemas.openxmlformats.org/officeDocument/2006/relationships/slideLayout" Target="../slideLayouts/slideLayout7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9" Type="http://schemas.openxmlformats.org/officeDocument/2006/relationships/slideLayout" Target="../slideLayouts/slideLayout45.xml"/><Relationship Id="rId11" Type="http://schemas.openxmlformats.org/officeDocument/2006/relationships/slideLayout" Target="../slideLayouts/slideLayout27.xml"/><Relationship Id="rId24" Type="http://schemas.openxmlformats.org/officeDocument/2006/relationships/slideLayout" Target="../slideLayouts/slideLayout40.xml"/><Relationship Id="rId32" Type="http://schemas.openxmlformats.org/officeDocument/2006/relationships/slideLayout" Target="../slideLayouts/slideLayout48.xml"/><Relationship Id="rId37" Type="http://schemas.openxmlformats.org/officeDocument/2006/relationships/slideLayout" Target="../slideLayouts/slideLayout53.xml"/><Relationship Id="rId40" Type="http://schemas.openxmlformats.org/officeDocument/2006/relationships/slideLayout" Target="../slideLayouts/slideLayout56.xml"/><Relationship Id="rId45" Type="http://schemas.openxmlformats.org/officeDocument/2006/relationships/slideLayout" Target="../slideLayouts/slideLayout61.xml"/><Relationship Id="rId53" Type="http://schemas.openxmlformats.org/officeDocument/2006/relationships/slideLayout" Target="../slideLayouts/slideLayout69.xml"/><Relationship Id="rId58" Type="http://schemas.openxmlformats.org/officeDocument/2006/relationships/slideLayout" Target="../slideLayouts/slideLayout74.xml"/><Relationship Id="rId5" Type="http://schemas.openxmlformats.org/officeDocument/2006/relationships/slideLayout" Target="../slideLayouts/slideLayout21.xml"/><Relationship Id="rId61" Type="http://schemas.openxmlformats.org/officeDocument/2006/relationships/slideLayout" Target="../slideLayouts/slideLayout77.xml"/><Relationship Id="rId19" Type="http://schemas.openxmlformats.org/officeDocument/2006/relationships/slideLayout" Target="../slideLayouts/slideLayout35.xml"/><Relationship Id="rId14" Type="http://schemas.openxmlformats.org/officeDocument/2006/relationships/slideLayout" Target="../slideLayouts/slideLayout30.xml"/><Relationship Id="rId22" Type="http://schemas.openxmlformats.org/officeDocument/2006/relationships/slideLayout" Target="../slideLayouts/slideLayout38.xml"/><Relationship Id="rId27" Type="http://schemas.openxmlformats.org/officeDocument/2006/relationships/slideLayout" Target="../slideLayouts/slideLayout43.xml"/><Relationship Id="rId30" Type="http://schemas.openxmlformats.org/officeDocument/2006/relationships/slideLayout" Target="../slideLayouts/slideLayout46.xml"/><Relationship Id="rId35" Type="http://schemas.openxmlformats.org/officeDocument/2006/relationships/slideLayout" Target="../slideLayouts/slideLayout51.xml"/><Relationship Id="rId43" Type="http://schemas.openxmlformats.org/officeDocument/2006/relationships/slideLayout" Target="../slideLayouts/slideLayout59.xml"/><Relationship Id="rId48" Type="http://schemas.openxmlformats.org/officeDocument/2006/relationships/slideLayout" Target="../slideLayouts/slideLayout64.xml"/><Relationship Id="rId56" Type="http://schemas.openxmlformats.org/officeDocument/2006/relationships/slideLayout" Target="../slideLayouts/slideLayout72.xml"/><Relationship Id="rId64" Type="http://schemas.openxmlformats.org/officeDocument/2006/relationships/theme" Target="../theme/theme4.xml"/><Relationship Id="rId8" Type="http://schemas.openxmlformats.org/officeDocument/2006/relationships/slideLayout" Target="../slideLayouts/slideLayout24.xml"/><Relationship Id="rId51" Type="http://schemas.openxmlformats.org/officeDocument/2006/relationships/slideLayout" Target="../slideLayouts/slideLayout67.xml"/><Relationship Id="rId3" Type="http://schemas.openxmlformats.org/officeDocument/2006/relationships/slideLayout" Target="../slideLayouts/slideLayout19.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5" Type="http://schemas.openxmlformats.org/officeDocument/2006/relationships/slideLayout" Target="../slideLayouts/slideLayout41.xml"/><Relationship Id="rId33" Type="http://schemas.openxmlformats.org/officeDocument/2006/relationships/slideLayout" Target="../slideLayouts/slideLayout49.xml"/><Relationship Id="rId38" Type="http://schemas.openxmlformats.org/officeDocument/2006/relationships/slideLayout" Target="../slideLayouts/slideLayout54.xml"/><Relationship Id="rId46" Type="http://schemas.openxmlformats.org/officeDocument/2006/relationships/slideLayout" Target="../slideLayouts/slideLayout62.xml"/><Relationship Id="rId59" Type="http://schemas.openxmlformats.org/officeDocument/2006/relationships/slideLayout" Target="../slideLayouts/slideLayout75.xml"/><Relationship Id="rId20" Type="http://schemas.openxmlformats.org/officeDocument/2006/relationships/slideLayout" Target="../slideLayouts/slideLayout36.xml"/><Relationship Id="rId41" Type="http://schemas.openxmlformats.org/officeDocument/2006/relationships/slideLayout" Target="../slideLayouts/slideLayout57.xml"/><Relationship Id="rId54" Type="http://schemas.openxmlformats.org/officeDocument/2006/relationships/slideLayout" Target="../slideLayouts/slideLayout70.xml"/><Relationship Id="rId62" Type="http://schemas.openxmlformats.org/officeDocument/2006/relationships/slideLayout" Target="../slideLayouts/slideLayout7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5" Type="http://schemas.openxmlformats.org/officeDocument/2006/relationships/slideLayout" Target="../slideLayouts/slideLayout31.xml"/><Relationship Id="rId23" Type="http://schemas.openxmlformats.org/officeDocument/2006/relationships/slideLayout" Target="../slideLayouts/slideLayout39.xml"/><Relationship Id="rId28" Type="http://schemas.openxmlformats.org/officeDocument/2006/relationships/slideLayout" Target="../slideLayouts/slideLayout44.xml"/><Relationship Id="rId36" Type="http://schemas.openxmlformats.org/officeDocument/2006/relationships/slideLayout" Target="../slideLayouts/slideLayout52.xml"/><Relationship Id="rId49" Type="http://schemas.openxmlformats.org/officeDocument/2006/relationships/slideLayout" Target="../slideLayouts/slideLayout65.xml"/><Relationship Id="rId57" Type="http://schemas.openxmlformats.org/officeDocument/2006/relationships/slideLayout" Target="../slideLayouts/slideLayout73.xml"/><Relationship Id="rId10" Type="http://schemas.openxmlformats.org/officeDocument/2006/relationships/slideLayout" Target="../slideLayouts/slideLayout26.xml"/><Relationship Id="rId31" Type="http://schemas.openxmlformats.org/officeDocument/2006/relationships/slideLayout" Target="../slideLayouts/slideLayout47.xml"/><Relationship Id="rId44" Type="http://schemas.openxmlformats.org/officeDocument/2006/relationships/slideLayout" Target="../slideLayouts/slideLayout60.xml"/><Relationship Id="rId52" Type="http://schemas.openxmlformats.org/officeDocument/2006/relationships/slideLayout" Target="../slideLayouts/slideLayout68.xml"/><Relationship Id="rId60" Type="http://schemas.openxmlformats.org/officeDocument/2006/relationships/slideLayout" Target="../slideLayouts/slideLayout7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5.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22.jpeg"/></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95.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image" Target="../media/image1.png"/><Relationship Id="rId5" Type="http://schemas.openxmlformats.org/officeDocument/2006/relationships/theme" Target="../theme/theme7.xml"/><Relationship Id="rId4" Type="http://schemas.openxmlformats.org/officeDocument/2006/relationships/slideLayout" Target="../slideLayouts/slideLayout9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E3E27C-02D2-4DA4-9C5A-90B8A2B74A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C874160-D9FB-4D85-8957-9BC2C48D11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E85A7B-8D2B-44FB-BF4A-30529D8EF6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944B8F-7B57-4141-AE0F-E47B1B37688B}" type="datetimeFigureOut">
              <a:rPr lang="en-US" smtClean="0"/>
              <a:t>5/13/2019</a:t>
            </a:fld>
            <a:endParaRPr lang="en-US"/>
          </a:p>
        </p:txBody>
      </p:sp>
      <p:sp>
        <p:nvSpPr>
          <p:cNvPr id="5" name="Footer Placeholder 4">
            <a:extLst>
              <a:ext uri="{FF2B5EF4-FFF2-40B4-BE49-F238E27FC236}">
                <a16:creationId xmlns:a16="http://schemas.microsoft.com/office/drawing/2014/main" id="{4DC5B2F2-38AF-450A-B9C4-8869871226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9B13772-C7AE-4E2E-A9CC-DD5F6F61CC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00E8BF-CC75-4538-B75F-BAC1A00B8308}" type="slidenum">
              <a:rPr lang="en-US" smtClean="0"/>
              <a:t>‹#›</a:t>
            </a:fld>
            <a:endParaRPr lang="en-US"/>
          </a:p>
        </p:txBody>
      </p:sp>
    </p:spTree>
    <p:extLst>
      <p:ext uri="{BB962C8B-B14F-4D97-AF65-F5344CB8AC3E}">
        <p14:creationId xmlns:p14="http://schemas.microsoft.com/office/powerpoint/2010/main" val="3877539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sp>
        <p:nvSpPr>
          <p:cNvPr id="3075" name="AutoShape 3"/>
          <p:cNvSpPr>
            <a:spLocks/>
          </p:cNvSpPr>
          <p:nvPr/>
        </p:nvSpPr>
        <p:spPr bwMode="auto">
          <a:xfrm>
            <a:off x="37" y="6268669"/>
            <a:ext cx="12215812" cy="6094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188530"/>
          </a:solidFill>
          <a:ln w="12700" cap="flat" cmpd="sng">
            <a:noFill/>
            <a:prstDash val="solid"/>
            <a:miter lim="0"/>
            <a:headEnd/>
            <a:tailEnd/>
          </a:ln>
          <a:effectLst/>
        </p:spPr>
        <p:txBody>
          <a:bodyPr lIns="35663" tIns="35663" rIns="35663" bIns="35663" anchor="ctr">
            <a:prstTxWarp prst="textNoShape">
              <a:avLst/>
            </a:prstTxWarp>
          </a:bodyPr>
          <a:lstStyle/>
          <a:p>
            <a:pPr>
              <a:defRPr/>
            </a:pPr>
            <a:endParaRPr lang="en-US" sz="1477">
              <a:solidFill>
                <a:srgbClr val="53C1DD"/>
              </a:solidFill>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9722" y="6319166"/>
            <a:ext cx="3857625" cy="501742"/>
          </a:xfrm>
          <a:prstGeom prst="rect">
            <a:avLst/>
          </a:prstGeom>
        </p:spPr>
      </p:pic>
    </p:spTree>
    <p:extLst>
      <p:ext uri="{BB962C8B-B14F-4D97-AF65-F5344CB8AC3E}">
        <p14:creationId xmlns:p14="http://schemas.microsoft.com/office/powerpoint/2010/main" val="228838704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Lst>
  <p:txStyles>
    <p:titleStyle>
      <a:lvl1pPr algn="l" defTabSz="410163" rtl="0" eaLnBrk="0" fontAlgn="base" hangingPunct="0">
        <a:spcBef>
          <a:spcPct val="0"/>
        </a:spcBef>
        <a:spcAft>
          <a:spcPct val="0"/>
        </a:spcAft>
        <a:defRPr sz="4570" b="1" i="1">
          <a:solidFill>
            <a:schemeClr val="bg2"/>
          </a:solidFill>
          <a:latin typeface="+mj-lt"/>
          <a:ea typeface="+mj-ea"/>
          <a:cs typeface="+mj-cs"/>
          <a:sym typeface="Trebuchet MS" pitchFamily="-100" charset="0"/>
        </a:defRPr>
      </a:lvl1pPr>
      <a:lvl2pPr algn="ctr" defTabSz="410163" rtl="0" eaLnBrk="0" fontAlgn="base" hangingPunct="0">
        <a:spcBef>
          <a:spcPct val="0"/>
        </a:spcBef>
        <a:spcAft>
          <a:spcPct val="0"/>
        </a:spcAft>
        <a:defRPr sz="4570" b="1" i="1">
          <a:solidFill>
            <a:srgbClr val="FFFFFF"/>
          </a:solidFill>
          <a:latin typeface="Trebuchet MS" pitchFamily="-100" charset="0"/>
          <a:ea typeface="Trebuchet MS" pitchFamily="-100" charset="0"/>
          <a:cs typeface="Trebuchet MS" pitchFamily="-100" charset="0"/>
          <a:sym typeface="Trebuchet MS" pitchFamily="-100" charset="0"/>
        </a:defRPr>
      </a:lvl2pPr>
      <a:lvl3pPr algn="ctr" defTabSz="410163" rtl="0" eaLnBrk="0" fontAlgn="base" hangingPunct="0">
        <a:spcBef>
          <a:spcPct val="0"/>
        </a:spcBef>
        <a:spcAft>
          <a:spcPct val="0"/>
        </a:spcAft>
        <a:defRPr sz="4570" b="1" i="1">
          <a:solidFill>
            <a:srgbClr val="FFFFFF"/>
          </a:solidFill>
          <a:latin typeface="Trebuchet MS" pitchFamily="-100" charset="0"/>
          <a:ea typeface="Trebuchet MS" pitchFamily="-100" charset="0"/>
          <a:cs typeface="Trebuchet MS" pitchFamily="-100" charset="0"/>
          <a:sym typeface="Trebuchet MS" pitchFamily="-100" charset="0"/>
        </a:defRPr>
      </a:lvl3pPr>
      <a:lvl4pPr algn="ctr" defTabSz="410163" rtl="0" eaLnBrk="0" fontAlgn="base" hangingPunct="0">
        <a:spcBef>
          <a:spcPct val="0"/>
        </a:spcBef>
        <a:spcAft>
          <a:spcPct val="0"/>
        </a:spcAft>
        <a:defRPr sz="4570" b="1" i="1">
          <a:solidFill>
            <a:srgbClr val="FFFFFF"/>
          </a:solidFill>
          <a:latin typeface="Trebuchet MS" pitchFamily="-100" charset="0"/>
          <a:ea typeface="Trebuchet MS" pitchFamily="-100" charset="0"/>
          <a:cs typeface="Trebuchet MS" pitchFamily="-100" charset="0"/>
          <a:sym typeface="Trebuchet MS" pitchFamily="-100" charset="0"/>
        </a:defRPr>
      </a:lvl4pPr>
      <a:lvl5pPr algn="ctr" defTabSz="410163" rtl="0" eaLnBrk="0" fontAlgn="base" hangingPunct="0">
        <a:spcBef>
          <a:spcPct val="0"/>
        </a:spcBef>
        <a:spcAft>
          <a:spcPct val="0"/>
        </a:spcAft>
        <a:defRPr sz="4570" b="1" i="1">
          <a:solidFill>
            <a:srgbClr val="FFFFFF"/>
          </a:solidFill>
          <a:latin typeface="Trebuchet MS" pitchFamily="-100" charset="0"/>
          <a:ea typeface="Trebuchet MS" pitchFamily="-100" charset="0"/>
          <a:cs typeface="Trebuchet MS" pitchFamily="-100" charset="0"/>
          <a:sym typeface="Trebuchet MS" pitchFamily="-100" charset="0"/>
        </a:defRPr>
      </a:lvl5pPr>
      <a:lvl6pPr marL="320993" algn="ctr" defTabSz="410163" rtl="0" fontAlgn="base" hangingPunct="0">
        <a:spcBef>
          <a:spcPct val="0"/>
        </a:spcBef>
        <a:spcAft>
          <a:spcPct val="0"/>
        </a:spcAft>
        <a:defRPr sz="4570" b="1" i="1">
          <a:solidFill>
            <a:srgbClr val="FFFFFF"/>
          </a:solidFill>
          <a:latin typeface="Trebuchet MS" pitchFamily="-100" charset="0"/>
          <a:ea typeface="Trebuchet MS" pitchFamily="-100" charset="0"/>
          <a:cs typeface="Trebuchet MS" pitchFamily="-100" charset="0"/>
          <a:sym typeface="Trebuchet MS" pitchFamily="-100" charset="0"/>
        </a:defRPr>
      </a:lvl6pPr>
      <a:lvl7pPr marL="641991" algn="ctr" defTabSz="410163" rtl="0" fontAlgn="base" hangingPunct="0">
        <a:spcBef>
          <a:spcPct val="0"/>
        </a:spcBef>
        <a:spcAft>
          <a:spcPct val="0"/>
        </a:spcAft>
        <a:defRPr sz="4570" b="1" i="1">
          <a:solidFill>
            <a:srgbClr val="FFFFFF"/>
          </a:solidFill>
          <a:latin typeface="Trebuchet MS" pitchFamily="-100" charset="0"/>
          <a:ea typeface="Trebuchet MS" pitchFamily="-100" charset="0"/>
          <a:cs typeface="Trebuchet MS" pitchFamily="-100" charset="0"/>
          <a:sym typeface="Trebuchet MS" pitchFamily="-100" charset="0"/>
        </a:defRPr>
      </a:lvl7pPr>
      <a:lvl8pPr marL="962988" algn="ctr" defTabSz="410163" rtl="0" fontAlgn="base" hangingPunct="0">
        <a:spcBef>
          <a:spcPct val="0"/>
        </a:spcBef>
        <a:spcAft>
          <a:spcPct val="0"/>
        </a:spcAft>
        <a:defRPr sz="4570" b="1" i="1">
          <a:solidFill>
            <a:srgbClr val="FFFFFF"/>
          </a:solidFill>
          <a:latin typeface="Trebuchet MS" pitchFamily="-100" charset="0"/>
          <a:ea typeface="Trebuchet MS" pitchFamily="-100" charset="0"/>
          <a:cs typeface="Trebuchet MS" pitchFamily="-100" charset="0"/>
          <a:sym typeface="Trebuchet MS" pitchFamily="-100" charset="0"/>
        </a:defRPr>
      </a:lvl8pPr>
      <a:lvl9pPr marL="1283987" algn="ctr" defTabSz="410163" rtl="0" fontAlgn="base" hangingPunct="0">
        <a:spcBef>
          <a:spcPct val="0"/>
        </a:spcBef>
        <a:spcAft>
          <a:spcPct val="0"/>
        </a:spcAft>
        <a:defRPr sz="4570" b="1" i="1">
          <a:solidFill>
            <a:srgbClr val="FFFFFF"/>
          </a:solidFill>
          <a:latin typeface="Trebuchet MS" pitchFamily="-100" charset="0"/>
          <a:ea typeface="Trebuchet MS" pitchFamily="-100" charset="0"/>
          <a:cs typeface="Trebuchet MS" pitchFamily="-100" charset="0"/>
          <a:sym typeface="Trebuchet MS" pitchFamily="-100" charset="0"/>
        </a:defRPr>
      </a:lvl9pPr>
    </p:titleStyle>
    <p:bodyStyle>
      <a:lvl1pPr marL="240753" indent="-240753" algn="l" defTabSz="410163" rtl="0" eaLnBrk="0" fontAlgn="base" hangingPunct="0">
        <a:spcBef>
          <a:spcPts val="2953"/>
        </a:spcBef>
        <a:spcAft>
          <a:spcPct val="0"/>
        </a:spcAft>
        <a:defRPr sz="2109">
          <a:solidFill>
            <a:srgbClr val="5C6670"/>
          </a:solidFill>
          <a:latin typeface="+mn-lt"/>
          <a:ea typeface="+mn-ea"/>
          <a:cs typeface="+mn-cs"/>
          <a:sym typeface="Trebuchet MS" pitchFamily="-100" charset="0"/>
        </a:defRPr>
      </a:lvl1pPr>
      <a:lvl2pPr marL="160499" indent="160499" algn="l" defTabSz="410163" rtl="0" eaLnBrk="0" fontAlgn="base" hangingPunct="0">
        <a:spcBef>
          <a:spcPts val="2953"/>
        </a:spcBef>
        <a:spcAft>
          <a:spcPct val="0"/>
        </a:spcAft>
        <a:defRPr sz="2109">
          <a:solidFill>
            <a:srgbClr val="5C6670"/>
          </a:solidFill>
          <a:latin typeface="+mn-lt"/>
          <a:ea typeface="+mn-ea"/>
          <a:cs typeface="+mn-cs"/>
          <a:sym typeface="Trebuchet MS" pitchFamily="-100" charset="0"/>
        </a:defRPr>
      </a:lvl2pPr>
      <a:lvl3pPr marL="320993" indent="320993" algn="l" defTabSz="410163" rtl="0" eaLnBrk="0" fontAlgn="base" hangingPunct="0">
        <a:spcBef>
          <a:spcPts val="2953"/>
        </a:spcBef>
        <a:spcAft>
          <a:spcPct val="0"/>
        </a:spcAft>
        <a:defRPr sz="2109">
          <a:solidFill>
            <a:srgbClr val="5C6670"/>
          </a:solidFill>
          <a:latin typeface="+mn-lt"/>
          <a:ea typeface="+mn-ea"/>
          <a:cs typeface="+mn-cs"/>
          <a:sym typeface="Trebuchet MS" pitchFamily="-100" charset="0"/>
        </a:defRPr>
      </a:lvl3pPr>
      <a:lvl4pPr marL="481494" indent="481494" algn="l" defTabSz="410163" rtl="0" eaLnBrk="0" fontAlgn="base" hangingPunct="0">
        <a:spcBef>
          <a:spcPts val="2953"/>
        </a:spcBef>
        <a:spcAft>
          <a:spcPct val="0"/>
        </a:spcAft>
        <a:defRPr sz="2109">
          <a:solidFill>
            <a:srgbClr val="5C6670"/>
          </a:solidFill>
          <a:latin typeface="+mn-lt"/>
          <a:ea typeface="+mn-ea"/>
          <a:cs typeface="+mn-cs"/>
          <a:sym typeface="Trebuchet MS" pitchFamily="-100" charset="0"/>
        </a:defRPr>
      </a:lvl4pPr>
      <a:lvl5pPr marL="641991" indent="641991" algn="l" defTabSz="410163" rtl="0" eaLnBrk="0" fontAlgn="base" hangingPunct="0">
        <a:spcBef>
          <a:spcPts val="2953"/>
        </a:spcBef>
        <a:spcAft>
          <a:spcPct val="0"/>
        </a:spcAft>
        <a:defRPr sz="2109">
          <a:solidFill>
            <a:srgbClr val="5C6670"/>
          </a:solidFill>
          <a:latin typeface="+mn-lt"/>
          <a:ea typeface="+mn-ea"/>
          <a:cs typeface="+mn-cs"/>
          <a:sym typeface="Trebuchet MS" pitchFamily="-100" charset="0"/>
        </a:defRPr>
      </a:lvl5pPr>
      <a:lvl6pPr marL="962988" algn="l" defTabSz="410163" rtl="0" fontAlgn="base" hangingPunct="0">
        <a:spcBef>
          <a:spcPts val="2953"/>
        </a:spcBef>
        <a:spcAft>
          <a:spcPct val="0"/>
        </a:spcAft>
        <a:defRPr sz="2109">
          <a:solidFill>
            <a:srgbClr val="5C6670"/>
          </a:solidFill>
          <a:latin typeface="+mn-lt"/>
          <a:ea typeface="+mn-ea"/>
          <a:cs typeface="+mn-cs"/>
          <a:sym typeface="Trebuchet MS" pitchFamily="-100" charset="0"/>
        </a:defRPr>
      </a:lvl6pPr>
      <a:lvl7pPr marL="1283987" algn="l" defTabSz="410163" rtl="0" fontAlgn="base" hangingPunct="0">
        <a:spcBef>
          <a:spcPts val="2953"/>
        </a:spcBef>
        <a:spcAft>
          <a:spcPct val="0"/>
        </a:spcAft>
        <a:defRPr sz="2109">
          <a:solidFill>
            <a:srgbClr val="5C6670"/>
          </a:solidFill>
          <a:latin typeface="+mn-lt"/>
          <a:ea typeface="+mn-ea"/>
          <a:cs typeface="+mn-cs"/>
          <a:sym typeface="Trebuchet MS" pitchFamily="-100" charset="0"/>
        </a:defRPr>
      </a:lvl7pPr>
      <a:lvl8pPr marL="1604986" algn="l" defTabSz="410163" rtl="0" fontAlgn="base" hangingPunct="0">
        <a:spcBef>
          <a:spcPts val="2953"/>
        </a:spcBef>
        <a:spcAft>
          <a:spcPct val="0"/>
        </a:spcAft>
        <a:defRPr sz="2109">
          <a:solidFill>
            <a:srgbClr val="5C6670"/>
          </a:solidFill>
          <a:latin typeface="+mn-lt"/>
          <a:ea typeface="+mn-ea"/>
          <a:cs typeface="+mn-cs"/>
          <a:sym typeface="Trebuchet MS" pitchFamily="-100" charset="0"/>
        </a:defRPr>
      </a:lvl8pPr>
      <a:lvl9pPr marL="1925981" algn="l" defTabSz="410163" rtl="0" fontAlgn="base" hangingPunct="0">
        <a:spcBef>
          <a:spcPts val="2953"/>
        </a:spcBef>
        <a:spcAft>
          <a:spcPct val="0"/>
        </a:spcAft>
        <a:defRPr sz="2109">
          <a:solidFill>
            <a:srgbClr val="5C6670"/>
          </a:solidFill>
          <a:latin typeface="+mn-lt"/>
          <a:ea typeface="+mn-ea"/>
          <a:cs typeface="+mn-cs"/>
          <a:sym typeface="Trebuchet MS" pitchFamily="-100" charset="0"/>
        </a:defRPr>
      </a:lvl9pPr>
    </p:bodyStyle>
    <p:otherStyle>
      <a:defPPr>
        <a:defRPr lang="en-US"/>
      </a:defPPr>
      <a:lvl1pPr marL="0" algn="l" defTabSz="320993" rtl="0" eaLnBrk="1" latinLnBrk="0" hangingPunct="1">
        <a:defRPr sz="1266" kern="1200">
          <a:solidFill>
            <a:schemeClr val="tx1"/>
          </a:solidFill>
          <a:latin typeface="+mn-lt"/>
          <a:ea typeface="+mn-ea"/>
          <a:cs typeface="+mn-cs"/>
        </a:defRPr>
      </a:lvl1pPr>
      <a:lvl2pPr marL="320993" algn="l" defTabSz="320993" rtl="0" eaLnBrk="1" latinLnBrk="0" hangingPunct="1">
        <a:defRPr sz="1266" kern="1200">
          <a:solidFill>
            <a:schemeClr val="tx1"/>
          </a:solidFill>
          <a:latin typeface="+mn-lt"/>
          <a:ea typeface="+mn-ea"/>
          <a:cs typeface="+mn-cs"/>
        </a:defRPr>
      </a:lvl2pPr>
      <a:lvl3pPr marL="641991" algn="l" defTabSz="320993" rtl="0" eaLnBrk="1" latinLnBrk="0" hangingPunct="1">
        <a:defRPr sz="1266" kern="1200">
          <a:solidFill>
            <a:schemeClr val="tx1"/>
          </a:solidFill>
          <a:latin typeface="+mn-lt"/>
          <a:ea typeface="+mn-ea"/>
          <a:cs typeface="+mn-cs"/>
        </a:defRPr>
      </a:lvl3pPr>
      <a:lvl4pPr marL="962988" algn="l" defTabSz="320993" rtl="0" eaLnBrk="1" latinLnBrk="0" hangingPunct="1">
        <a:defRPr sz="1266" kern="1200">
          <a:solidFill>
            <a:schemeClr val="tx1"/>
          </a:solidFill>
          <a:latin typeface="+mn-lt"/>
          <a:ea typeface="+mn-ea"/>
          <a:cs typeface="+mn-cs"/>
        </a:defRPr>
      </a:lvl4pPr>
      <a:lvl5pPr marL="1283987" algn="l" defTabSz="320993" rtl="0" eaLnBrk="1" latinLnBrk="0" hangingPunct="1">
        <a:defRPr sz="1266" kern="1200">
          <a:solidFill>
            <a:schemeClr val="tx1"/>
          </a:solidFill>
          <a:latin typeface="+mn-lt"/>
          <a:ea typeface="+mn-ea"/>
          <a:cs typeface="+mn-cs"/>
        </a:defRPr>
      </a:lvl5pPr>
      <a:lvl6pPr marL="1604986" algn="l" defTabSz="320993" rtl="0" eaLnBrk="1" latinLnBrk="0" hangingPunct="1">
        <a:defRPr sz="1266" kern="1200">
          <a:solidFill>
            <a:schemeClr val="tx1"/>
          </a:solidFill>
          <a:latin typeface="+mn-lt"/>
          <a:ea typeface="+mn-ea"/>
          <a:cs typeface="+mn-cs"/>
        </a:defRPr>
      </a:lvl6pPr>
      <a:lvl7pPr marL="1925981" algn="l" defTabSz="320993" rtl="0" eaLnBrk="1" latinLnBrk="0" hangingPunct="1">
        <a:defRPr sz="1266" kern="1200">
          <a:solidFill>
            <a:schemeClr val="tx1"/>
          </a:solidFill>
          <a:latin typeface="+mn-lt"/>
          <a:ea typeface="+mn-ea"/>
          <a:cs typeface="+mn-cs"/>
        </a:defRPr>
      </a:lvl7pPr>
      <a:lvl8pPr marL="2246981" algn="l" defTabSz="320993" rtl="0" eaLnBrk="1" latinLnBrk="0" hangingPunct="1">
        <a:defRPr sz="1266" kern="1200">
          <a:solidFill>
            <a:schemeClr val="tx1"/>
          </a:solidFill>
          <a:latin typeface="+mn-lt"/>
          <a:ea typeface="+mn-ea"/>
          <a:cs typeface="+mn-cs"/>
        </a:defRPr>
      </a:lvl8pPr>
      <a:lvl9pPr marL="2567976" algn="l" defTabSz="320993" rtl="0" eaLnBrk="1" latinLnBrk="0" hangingPunct="1">
        <a:defRPr sz="126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188530"/>
        </a:solidFill>
        <a:effectLst/>
      </p:bgPr>
    </p:bg>
    <p:spTree>
      <p:nvGrpSpPr>
        <p:cNvPr id="1" name=""/>
        <p:cNvGrpSpPr/>
        <p:nvPr/>
      </p:nvGrpSpPr>
      <p:grpSpPr>
        <a:xfrm>
          <a:off x="0" y="0"/>
          <a:ext cx="0" cy="0"/>
          <a:chOff x="0" y="0"/>
          <a:chExt cx="0" cy="0"/>
        </a:xfrm>
      </p:grpSpPr>
      <p:sp>
        <p:nvSpPr>
          <p:cNvPr id="1028" name="Rectangle 4"/>
          <p:cNvSpPr>
            <a:spLocks noGrp="1"/>
          </p:cNvSpPr>
          <p:nvPr>
            <p:ph type="title"/>
          </p:nvPr>
        </p:nvSpPr>
        <p:spPr bwMode="auto">
          <a:xfrm>
            <a:off x="595313" y="2732516"/>
            <a:ext cx="11001375" cy="1626319"/>
          </a:xfrm>
          <a:prstGeom prst="rect">
            <a:avLst/>
          </a:prstGeom>
          <a:noFill/>
          <a:ln w="3175">
            <a:noFill/>
            <a:miter lim="0"/>
            <a:headEnd/>
            <a:tailEnd/>
          </a:ln>
        </p:spPr>
        <p:txBody>
          <a:bodyPr vert="horz" wrap="square" lIns="0" tIns="0" rIns="0" bIns="0" numCol="1" anchor="t" anchorCtr="0" compatLnSpc="1">
            <a:prstTxWarp prst="textNoShape">
              <a:avLst/>
            </a:prstTxWarp>
          </a:bodyPr>
          <a:lstStyle/>
          <a:p>
            <a:pPr lvl="0"/>
            <a:r>
              <a:rPr lang="en-US" dirty="0">
                <a:sym typeface="Trebuchet MS" pitchFamily="-100" charset="0"/>
              </a:rPr>
              <a:t>Click to edit </a:t>
            </a:r>
            <a:br>
              <a:rPr lang="en-US" dirty="0">
                <a:sym typeface="Trebuchet MS" pitchFamily="-100" charset="0"/>
              </a:rPr>
            </a:br>
            <a:r>
              <a:rPr lang="en-US" dirty="0">
                <a:sym typeface="Trebuchet MS" pitchFamily="-100" charset="0"/>
              </a:rPr>
              <a:t>Master title style</a:t>
            </a:r>
          </a:p>
        </p:txBody>
      </p:sp>
      <p:sp>
        <p:nvSpPr>
          <p:cNvPr id="5125" name="AutoShape 5"/>
          <p:cNvSpPr>
            <a:spLocks/>
          </p:cNvSpPr>
          <p:nvPr/>
        </p:nvSpPr>
        <p:spPr bwMode="auto">
          <a:xfrm>
            <a:off x="42" y="5723961"/>
            <a:ext cx="12215812" cy="11463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FFFFFF"/>
          </a:solidFill>
          <a:ln w="0" cap="flat" cmpd="sng" algn="ctr">
            <a:noFill/>
            <a:prstDash val="solid"/>
            <a:miter lim="0"/>
            <a:headEnd type="none" w="med" len="med"/>
            <a:tailEnd type="none" w="med" len="med"/>
          </a:ln>
          <a:effectLst/>
        </p:spPr>
        <p:txBody>
          <a:bodyPr lIns="0" tIns="0" rIns="0" bIns="0" anchor="ctr">
            <a:prstTxWarp prst="textNoShape">
              <a:avLst/>
            </a:prstTxWarp>
          </a:bodyPr>
          <a:lstStyle/>
          <a:p>
            <a:pPr defTabSz="410100">
              <a:defRPr/>
            </a:pPr>
            <a:endParaRPr lang="en-US" sz="1477"/>
          </a:p>
        </p:txBody>
      </p:sp>
      <p:pic>
        <p:nvPicPr>
          <p:cNvPr id="1031" name="Picture 7" descr="CO_logo_primary_white.png"/>
          <p:cNvPicPr>
            <a:picLocks noChangeAspect="1"/>
          </p:cNvPicPr>
          <p:nvPr/>
        </p:nvPicPr>
        <p:blipFill>
          <a:blip r:embed="rId4"/>
          <a:srcRect/>
          <a:stretch>
            <a:fillRect/>
          </a:stretch>
        </p:blipFill>
        <p:spPr bwMode="auto">
          <a:xfrm>
            <a:off x="4524375" y="284634"/>
            <a:ext cx="3109020" cy="2179960"/>
          </a:xfrm>
          <a:prstGeom prst="rect">
            <a:avLst/>
          </a:prstGeom>
          <a:noFill/>
          <a:ln w="9525">
            <a:noFill/>
            <a:miter lim="800000"/>
            <a:headEnd/>
            <a:tailEnd/>
          </a:ln>
        </p:spPr>
      </p:pic>
      <p:pic>
        <p:nvPicPr>
          <p:cNvPr id="6" name="Picture 5" descr="co_dola__dept_300_rgb.png"/>
          <p:cNvPicPr>
            <a:picLocks noChangeAspect="1"/>
          </p:cNvPicPr>
          <p:nvPr/>
        </p:nvPicPr>
        <p:blipFill>
          <a:blip r:embed="rId5">
            <a:alphaModFix/>
            <a:extLst>
              <a:ext uri="{28A0092B-C50C-407E-A947-70E740481C1C}">
                <a14:useLocalDpi xmlns:a14="http://schemas.microsoft.com/office/drawing/2010/main" val="0"/>
              </a:ext>
            </a:extLst>
          </a:blip>
          <a:stretch>
            <a:fillRect/>
          </a:stretch>
        </p:blipFill>
        <p:spPr>
          <a:xfrm>
            <a:off x="883009" y="5999448"/>
            <a:ext cx="4541519" cy="590693"/>
          </a:xfrm>
          <a:prstGeom prst="rect">
            <a:avLst/>
          </a:prstGeom>
        </p:spPr>
      </p:pic>
    </p:spTree>
    <p:extLst>
      <p:ext uri="{BB962C8B-B14F-4D97-AF65-F5344CB8AC3E}">
        <p14:creationId xmlns:p14="http://schemas.microsoft.com/office/powerpoint/2010/main" val="2705884700"/>
      </p:ext>
    </p:extLst>
  </p:cSld>
  <p:clrMap bg1="lt1" tx1="dk1" bg2="lt2" tx2="dk2" accent1="accent1" accent2="accent2" accent3="accent3" accent4="accent4" accent5="accent5" accent6="accent6" hlink="hlink" folHlink="folHlink"/>
  <p:sldLayoutIdLst>
    <p:sldLayoutId id="2147483669" r:id="rId1"/>
    <p:sldLayoutId id="2147483670" r:id="rId2"/>
  </p:sldLayoutIdLst>
  <p:txStyles>
    <p:titleStyle>
      <a:lvl1pPr algn="ctr" defTabSz="410100" rtl="0" eaLnBrk="0" fontAlgn="base" hangingPunct="0">
        <a:spcBef>
          <a:spcPct val="0"/>
        </a:spcBef>
        <a:spcAft>
          <a:spcPct val="0"/>
        </a:spcAft>
        <a:defRPr sz="4570" b="1" i="1">
          <a:solidFill>
            <a:srgbClr val="FFFFFF"/>
          </a:solidFill>
          <a:latin typeface="+mj-lt"/>
          <a:ea typeface="+mj-ea"/>
          <a:cs typeface="+mj-cs"/>
          <a:sym typeface="Trebuchet MS" pitchFamily="-100" charset="0"/>
        </a:defRPr>
      </a:lvl1pPr>
      <a:lvl2pPr algn="ctr" defTabSz="410100" rtl="0" eaLnBrk="0" fontAlgn="base" hangingPunct="0">
        <a:spcBef>
          <a:spcPct val="0"/>
        </a:spcBef>
        <a:spcAft>
          <a:spcPct val="0"/>
        </a:spcAft>
        <a:defRPr sz="4570" b="1" i="1">
          <a:solidFill>
            <a:srgbClr val="FFFFFF"/>
          </a:solidFill>
          <a:latin typeface="Trebuchet MS" pitchFamily="-100" charset="0"/>
          <a:ea typeface="Trebuchet MS" pitchFamily="-100" charset="0"/>
          <a:cs typeface="Trebuchet MS" pitchFamily="-100" charset="0"/>
          <a:sym typeface="Trebuchet MS" pitchFamily="-100" charset="0"/>
        </a:defRPr>
      </a:lvl2pPr>
      <a:lvl3pPr algn="ctr" defTabSz="410100" rtl="0" eaLnBrk="0" fontAlgn="base" hangingPunct="0">
        <a:spcBef>
          <a:spcPct val="0"/>
        </a:spcBef>
        <a:spcAft>
          <a:spcPct val="0"/>
        </a:spcAft>
        <a:defRPr sz="4570" b="1" i="1">
          <a:solidFill>
            <a:srgbClr val="FFFFFF"/>
          </a:solidFill>
          <a:latin typeface="Trebuchet MS" pitchFamily="-100" charset="0"/>
          <a:ea typeface="Trebuchet MS" pitchFamily="-100" charset="0"/>
          <a:cs typeface="Trebuchet MS" pitchFamily="-100" charset="0"/>
          <a:sym typeface="Trebuchet MS" pitchFamily="-100" charset="0"/>
        </a:defRPr>
      </a:lvl3pPr>
      <a:lvl4pPr algn="ctr" defTabSz="410100" rtl="0" eaLnBrk="0" fontAlgn="base" hangingPunct="0">
        <a:spcBef>
          <a:spcPct val="0"/>
        </a:spcBef>
        <a:spcAft>
          <a:spcPct val="0"/>
        </a:spcAft>
        <a:defRPr sz="4570" b="1" i="1">
          <a:solidFill>
            <a:srgbClr val="FFFFFF"/>
          </a:solidFill>
          <a:latin typeface="Trebuchet MS" pitchFamily="-100" charset="0"/>
          <a:ea typeface="Trebuchet MS" pitchFamily="-100" charset="0"/>
          <a:cs typeface="Trebuchet MS" pitchFamily="-100" charset="0"/>
          <a:sym typeface="Trebuchet MS" pitchFamily="-100" charset="0"/>
        </a:defRPr>
      </a:lvl4pPr>
      <a:lvl5pPr algn="ctr" defTabSz="410100" rtl="0" eaLnBrk="0" fontAlgn="base" hangingPunct="0">
        <a:spcBef>
          <a:spcPct val="0"/>
        </a:spcBef>
        <a:spcAft>
          <a:spcPct val="0"/>
        </a:spcAft>
        <a:defRPr sz="4570" b="1" i="1">
          <a:solidFill>
            <a:srgbClr val="FFFFFF"/>
          </a:solidFill>
          <a:latin typeface="Trebuchet MS" pitchFamily="-100" charset="0"/>
          <a:ea typeface="Trebuchet MS" pitchFamily="-100" charset="0"/>
          <a:cs typeface="Trebuchet MS" pitchFamily="-100" charset="0"/>
          <a:sym typeface="Trebuchet MS" pitchFamily="-100" charset="0"/>
        </a:defRPr>
      </a:lvl5pPr>
      <a:lvl6pPr marL="320943" algn="ctr" defTabSz="410100" rtl="0" fontAlgn="base" hangingPunct="0">
        <a:spcBef>
          <a:spcPct val="0"/>
        </a:spcBef>
        <a:spcAft>
          <a:spcPct val="0"/>
        </a:spcAft>
        <a:defRPr sz="4570" b="1" i="1">
          <a:solidFill>
            <a:srgbClr val="FFFFFF"/>
          </a:solidFill>
          <a:latin typeface="Trebuchet MS" pitchFamily="-100" charset="0"/>
          <a:ea typeface="Trebuchet MS" pitchFamily="-100" charset="0"/>
          <a:cs typeface="Trebuchet MS" pitchFamily="-100" charset="0"/>
          <a:sym typeface="Trebuchet MS" pitchFamily="-100" charset="0"/>
        </a:defRPr>
      </a:lvl6pPr>
      <a:lvl7pPr marL="641892" algn="ctr" defTabSz="410100" rtl="0" fontAlgn="base" hangingPunct="0">
        <a:spcBef>
          <a:spcPct val="0"/>
        </a:spcBef>
        <a:spcAft>
          <a:spcPct val="0"/>
        </a:spcAft>
        <a:defRPr sz="4570" b="1" i="1">
          <a:solidFill>
            <a:srgbClr val="FFFFFF"/>
          </a:solidFill>
          <a:latin typeface="Trebuchet MS" pitchFamily="-100" charset="0"/>
          <a:ea typeface="Trebuchet MS" pitchFamily="-100" charset="0"/>
          <a:cs typeface="Trebuchet MS" pitchFamily="-100" charset="0"/>
          <a:sym typeface="Trebuchet MS" pitchFamily="-100" charset="0"/>
        </a:defRPr>
      </a:lvl7pPr>
      <a:lvl8pPr marL="962841" algn="ctr" defTabSz="410100" rtl="0" fontAlgn="base" hangingPunct="0">
        <a:spcBef>
          <a:spcPct val="0"/>
        </a:spcBef>
        <a:spcAft>
          <a:spcPct val="0"/>
        </a:spcAft>
        <a:defRPr sz="4570" b="1" i="1">
          <a:solidFill>
            <a:srgbClr val="FFFFFF"/>
          </a:solidFill>
          <a:latin typeface="Trebuchet MS" pitchFamily="-100" charset="0"/>
          <a:ea typeface="Trebuchet MS" pitchFamily="-100" charset="0"/>
          <a:cs typeface="Trebuchet MS" pitchFamily="-100" charset="0"/>
          <a:sym typeface="Trebuchet MS" pitchFamily="-100" charset="0"/>
        </a:defRPr>
      </a:lvl8pPr>
      <a:lvl9pPr marL="1283790" algn="ctr" defTabSz="410100" rtl="0" fontAlgn="base" hangingPunct="0">
        <a:spcBef>
          <a:spcPct val="0"/>
        </a:spcBef>
        <a:spcAft>
          <a:spcPct val="0"/>
        </a:spcAft>
        <a:defRPr sz="4570" b="1" i="1">
          <a:solidFill>
            <a:srgbClr val="FFFFFF"/>
          </a:solidFill>
          <a:latin typeface="Trebuchet MS" pitchFamily="-100" charset="0"/>
          <a:ea typeface="Trebuchet MS" pitchFamily="-100" charset="0"/>
          <a:cs typeface="Trebuchet MS" pitchFamily="-100" charset="0"/>
          <a:sym typeface="Trebuchet MS" pitchFamily="-100" charset="0"/>
        </a:defRPr>
      </a:lvl9pPr>
    </p:titleStyle>
    <p:bodyStyle>
      <a:lvl1pPr marL="240717" indent="-240717" algn="l" defTabSz="410100" rtl="0" eaLnBrk="0" fontAlgn="base" hangingPunct="0">
        <a:spcBef>
          <a:spcPts val="2953"/>
        </a:spcBef>
        <a:spcAft>
          <a:spcPct val="0"/>
        </a:spcAft>
        <a:defRPr sz="2109">
          <a:solidFill>
            <a:srgbClr val="5C6670"/>
          </a:solidFill>
          <a:latin typeface="+mn-lt"/>
          <a:ea typeface="+mn-ea"/>
          <a:cs typeface="+mn-cs"/>
          <a:sym typeface="Trebuchet MS" pitchFamily="-100" charset="0"/>
        </a:defRPr>
      </a:lvl1pPr>
      <a:lvl2pPr marL="160475" indent="160475" algn="l" defTabSz="410100" rtl="0" eaLnBrk="0" fontAlgn="base" hangingPunct="0">
        <a:spcBef>
          <a:spcPts val="2953"/>
        </a:spcBef>
        <a:spcAft>
          <a:spcPct val="0"/>
        </a:spcAft>
        <a:defRPr sz="2109">
          <a:solidFill>
            <a:srgbClr val="5C6670"/>
          </a:solidFill>
          <a:latin typeface="+mn-lt"/>
          <a:ea typeface="+mn-ea"/>
          <a:cs typeface="+mn-cs"/>
          <a:sym typeface="Trebuchet MS" pitchFamily="-100" charset="0"/>
        </a:defRPr>
      </a:lvl2pPr>
      <a:lvl3pPr marL="320943" indent="320943" algn="l" defTabSz="410100" rtl="0" eaLnBrk="0" fontAlgn="base" hangingPunct="0">
        <a:spcBef>
          <a:spcPts val="2953"/>
        </a:spcBef>
        <a:spcAft>
          <a:spcPct val="0"/>
        </a:spcAft>
        <a:defRPr sz="2109">
          <a:solidFill>
            <a:srgbClr val="5C6670"/>
          </a:solidFill>
          <a:latin typeface="+mn-lt"/>
          <a:ea typeface="+mn-ea"/>
          <a:cs typeface="+mn-cs"/>
          <a:sym typeface="Trebuchet MS" pitchFamily="-100" charset="0"/>
        </a:defRPr>
      </a:lvl3pPr>
      <a:lvl4pPr marL="481422" indent="481422" algn="l" defTabSz="410100" rtl="0" eaLnBrk="0" fontAlgn="base" hangingPunct="0">
        <a:spcBef>
          <a:spcPts val="2953"/>
        </a:spcBef>
        <a:spcAft>
          <a:spcPct val="0"/>
        </a:spcAft>
        <a:defRPr sz="2109">
          <a:solidFill>
            <a:srgbClr val="5C6670"/>
          </a:solidFill>
          <a:latin typeface="+mn-lt"/>
          <a:ea typeface="+mn-ea"/>
          <a:cs typeface="+mn-cs"/>
          <a:sym typeface="Trebuchet MS" pitchFamily="-100" charset="0"/>
        </a:defRPr>
      </a:lvl4pPr>
      <a:lvl5pPr marL="641892" indent="641892" algn="l" defTabSz="410100" rtl="0" eaLnBrk="0" fontAlgn="base" hangingPunct="0">
        <a:spcBef>
          <a:spcPts val="2953"/>
        </a:spcBef>
        <a:spcAft>
          <a:spcPct val="0"/>
        </a:spcAft>
        <a:defRPr sz="2109">
          <a:solidFill>
            <a:srgbClr val="5C6670"/>
          </a:solidFill>
          <a:latin typeface="+mn-lt"/>
          <a:ea typeface="+mn-ea"/>
          <a:cs typeface="+mn-cs"/>
          <a:sym typeface="Trebuchet MS" pitchFamily="-100" charset="0"/>
        </a:defRPr>
      </a:lvl5pPr>
      <a:lvl6pPr marL="962841" algn="l" defTabSz="410100" rtl="0" fontAlgn="base" hangingPunct="0">
        <a:spcBef>
          <a:spcPts val="2953"/>
        </a:spcBef>
        <a:spcAft>
          <a:spcPct val="0"/>
        </a:spcAft>
        <a:defRPr sz="2109">
          <a:solidFill>
            <a:srgbClr val="5C6670"/>
          </a:solidFill>
          <a:latin typeface="+mn-lt"/>
          <a:ea typeface="+mn-ea"/>
          <a:cs typeface="+mn-cs"/>
          <a:sym typeface="Trebuchet MS" pitchFamily="-100" charset="0"/>
        </a:defRPr>
      </a:lvl6pPr>
      <a:lvl7pPr marL="1283790" algn="l" defTabSz="410100" rtl="0" fontAlgn="base" hangingPunct="0">
        <a:spcBef>
          <a:spcPts val="2953"/>
        </a:spcBef>
        <a:spcAft>
          <a:spcPct val="0"/>
        </a:spcAft>
        <a:defRPr sz="2109">
          <a:solidFill>
            <a:srgbClr val="5C6670"/>
          </a:solidFill>
          <a:latin typeface="+mn-lt"/>
          <a:ea typeface="+mn-ea"/>
          <a:cs typeface="+mn-cs"/>
          <a:sym typeface="Trebuchet MS" pitchFamily="-100" charset="0"/>
        </a:defRPr>
      </a:lvl7pPr>
      <a:lvl8pPr marL="1604740" algn="l" defTabSz="410100" rtl="0" fontAlgn="base" hangingPunct="0">
        <a:spcBef>
          <a:spcPts val="2953"/>
        </a:spcBef>
        <a:spcAft>
          <a:spcPct val="0"/>
        </a:spcAft>
        <a:defRPr sz="2109">
          <a:solidFill>
            <a:srgbClr val="5C6670"/>
          </a:solidFill>
          <a:latin typeface="+mn-lt"/>
          <a:ea typeface="+mn-ea"/>
          <a:cs typeface="+mn-cs"/>
          <a:sym typeface="Trebuchet MS" pitchFamily="-100" charset="0"/>
        </a:defRPr>
      </a:lvl8pPr>
      <a:lvl9pPr marL="1925685" algn="l" defTabSz="410100" rtl="0" fontAlgn="base" hangingPunct="0">
        <a:spcBef>
          <a:spcPts val="2953"/>
        </a:spcBef>
        <a:spcAft>
          <a:spcPct val="0"/>
        </a:spcAft>
        <a:defRPr sz="2109">
          <a:solidFill>
            <a:srgbClr val="5C6670"/>
          </a:solidFill>
          <a:latin typeface="+mn-lt"/>
          <a:ea typeface="+mn-ea"/>
          <a:cs typeface="+mn-cs"/>
          <a:sym typeface="Trebuchet MS" pitchFamily="-100" charset="0"/>
        </a:defRPr>
      </a:lvl9pPr>
    </p:bodyStyle>
    <p:otherStyle>
      <a:defPPr>
        <a:defRPr lang="en-US"/>
      </a:defPPr>
      <a:lvl1pPr marL="0" algn="l" defTabSz="320943" rtl="0" eaLnBrk="1" latinLnBrk="0" hangingPunct="1">
        <a:defRPr sz="1266" kern="1200">
          <a:solidFill>
            <a:schemeClr val="tx1"/>
          </a:solidFill>
          <a:latin typeface="+mn-lt"/>
          <a:ea typeface="+mn-ea"/>
          <a:cs typeface="+mn-cs"/>
        </a:defRPr>
      </a:lvl1pPr>
      <a:lvl2pPr marL="320943" algn="l" defTabSz="320943" rtl="0" eaLnBrk="1" latinLnBrk="0" hangingPunct="1">
        <a:defRPr sz="1266" kern="1200">
          <a:solidFill>
            <a:schemeClr val="tx1"/>
          </a:solidFill>
          <a:latin typeface="+mn-lt"/>
          <a:ea typeface="+mn-ea"/>
          <a:cs typeface="+mn-cs"/>
        </a:defRPr>
      </a:lvl2pPr>
      <a:lvl3pPr marL="641892" algn="l" defTabSz="320943" rtl="0" eaLnBrk="1" latinLnBrk="0" hangingPunct="1">
        <a:defRPr sz="1266" kern="1200">
          <a:solidFill>
            <a:schemeClr val="tx1"/>
          </a:solidFill>
          <a:latin typeface="+mn-lt"/>
          <a:ea typeface="+mn-ea"/>
          <a:cs typeface="+mn-cs"/>
        </a:defRPr>
      </a:lvl3pPr>
      <a:lvl4pPr marL="962841" algn="l" defTabSz="320943" rtl="0" eaLnBrk="1" latinLnBrk="0" hangingPunct="1">
        <a:defRPr sz="1266" kern="1200">
          <a:solidFill>
            <a:schemeClr val="tx1"/>
          </a:solidFill>
          <a:latin typeface="+mn-lt"/>
          <a:ea typeface="+mn-ea"/>
          <a:cs typeface="+mn-cs"/>
        </a:defRPr>
      </a:lvl4pPr>
      <a:lvl5pPr marL="1283790" algn="l" defTabSz="320943" rtl="0" eaLnBrk="1" latinLnBrk="0" hangingPunct="1">
        <a:defRPr sz="1266" kern="1200">
          <a:solidFill>
            <a:schemeClr val="tx1"/>
          </a:solidFill>
          <a:latin typeface="+mn-lt"/>
          <a:ea typeface="+mn-ea"/>
          <a:cs typeface="+mn-cs"/>
        </a:defRPr>
      </a:lvl5pPr>
      <a:lvl6pPr marL="1604740" algn="l" defTabSz="320943" rtl="0" eaLnBrk="1" latinLnBrk="0" hangingPunct="1">
        <a:defRPr sz="1266" kern="1200">
          <a:solidFill>
            <a:schemeClr val="tx1"/>
          </a:solidFill>
          <a:latin typeface="+mn-lt"/>
          <a:ea typeface="+mn-ea"/>
          <a:cs typeface="+mn-cs"/>
        </a:defRPr>
      </a:lvl6pPr>
      <a:lvl7pPr marL="1925685" algn="l" defTabSz="320943" rtl="0" eaLnBrk="1" latinLnBrk="0" hangingPunct="1">
        <a:defRPr sz="1266" kern="1200">
          <a:solidFill>
            <a:schemeClr val="tx1"/>
          </a:solidFill>
          <a:latin typeface="+mn-lt"/>
          <a:ea typeface="+mn-ea"/>
          <a:cs typeface="+mn-cs"/>
        </a:defRPr>
      </a:lvl7pPr>
      <a:lvl8pPr marL="2246636" algn="l" defTabSz="320943" rtl="0" eaLnBrk="1" latinLnBrk="0" hangingPunct="1">
        <a:defRPr sz="1266" kern="1200">
          <a:solidFill>
            <a:schemeClr val="tx1"/>
          </a:solidFill>
          <a:latin typeface="+mn-lt"/>
          <a:ea typeface="+mn-ea"/>
          <a:cs typeface="+mn-cs"/>
        </a:defRPr>
      </a:lvl8pPr>
      <a:lvl9pPr marL="2567581" algn="l" defTabSz="320943" rtl="0" eaLnBrk="1" latinLnBrk="0" hangingPunct="1">
        <a:defRPr sz="1266"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105C622A-E85B-4196-82EB-595C6FF042C2}" type="datetimeFigureOut">
              <a:rPr lang="en-US" smtClean="0"/>
              <a:t>5/13/2019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E9F1A16-00ED-4C62-9EE3-AED667D744A2}" type="slidenum">
              <a:rPr lang="en-US" smtClean="0"/>
              <a:t>‹#›</a:t>
            </a:fld>
            <a:endParaRPr lang="en-US"/>
          </a:p>
        </p:txBody>
      </p:sp>
    </p:spTree>
    <p:extLst>
      <p:ext uri="{BB962C8B-B14F-4D97-AF65-F5344CB8AC3E}">
        <p14:creationId xmlns:p14="http://schemas.microsoft.com/office/powerpoint/2010/main" val="2297047649"/>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 id="2147483691" r:id="rId20"/>
    <p:sldLayoutId id="2147483692" r:id="rId21"/>
    <p:sldLayoutId id="2147483693" r:id="rId22"/>
    <p:sldLayoutId id="2147483694" r:id="rId23"/>
    <p:sldLayoutId id="2147483695" r:id="rId24"/>
    <p:sldLayoutId id="2147483696" r:id="rId25"/>
    <p:sldLayoutId id="2147483697" r:id="rId26"/>
    <p:sldLayoutId id="2147483698" r:id="rId27"/>
    <p:sldLayoutId id="2147483699" r:id="rId28"/>
    <p:sldLayoutId id="2147483700" r:id="rId29"/>
    <p:sldLayoutId id="2147483701" r:id="rId30"/>
    <p:sldLayoutId id="2147483702" r:id="rId31"/>
    <p:sldLayoutId id="2147483703" r:id="rId32"/>
    <p:sldLayoutId id="2147483704" r:id="rId33"/>
    <p:sldLayoutId id="2147483705" r:id="rId34"/>
    <p:sldLayoutId id="2147483706" r:id="rId35"/>
    <p:sldLayoutId id="2147483707" r:id="rId36"/>
    <p:sldLayoutId id="2147483708" r:id="rId37"/>
    <p:sldLayoutId id="2147483709" r:id="rId38"/>
    <p:sldLayoutId id="2147483710" r:id="rId39"/>
    <p:sldLayoutId id="2147483711" r:id="rId40"/>
    <p:sldLayoutId id="2147483712" r:id="rId41"/>
    <p:sldLayoutId id="2147483713" r:id="rId42"/>
    <p:sldLayoutId id="2147483714" r:id="rId43"/>
    <p:sldLayoutId id="2147483715" r:id="rId44"/>
    <p:sldLayoutId id="2147483716" r:id="rId45"/>
    <p:sldLayoutId id="2147483717" r:id="rId46"/>
    <p:sldLayoutId id="2147483718" r:id="rId47"/>
    <p:sldLayoutId id="2147483719" r:id="rId48"/>
    <p:sldLayoutId id="2147483720" r:id="rId49"/>
    <p:sldLayoutId id="2147483721" r:id="rId50"/>
    <p:sldLayoutId id="2147483722" r:id="rId51"/>
    <p:sldLayoutId id="2147483723" r:id="rId52"/>
    <p:sldLayoutId id="2147483724" r:id="rId53"/>
    <p:sldLayoutId id="2147483725" r:id="rId54"/>
    <p:sldLayoutId id="2147483726" r:id="rId55"/>
    <p:sldLayoutId id="2147483727" r:id="rId56"/>
    <p:sldLayoutId id="2147483728" r:id="rId57"/>
    <p:sldLayoutId id="2147483729" r:id="rId58"/>
    <p:sldLayoutId id="2147483730" r:id="rId59"/>
    <p:sldLayoutId id="2147483731" r:id="rId60"/>
    <p:sldLayoutId id="2147483732" r:id="rId61"/>
    <p:sldLayoutId id="2147483733" r:id="rId62"/>
    <p:sldLayoutId id="2147483734" r:id="rId63"/>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3175" y="5050633"/>
            <a:ext cx="4765676"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Freeform 7"/>
          <p:cNvSpPr/>
          <p:nvPr/>
        </p:nvSpPr>
        <p:spPr>
          <a:xfrm>
            <a:off x="-3173" y="5051293"/>
            <a:ext cx="12195173"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1097280" y="365760"/>
            <a:ext cx="10027920" cy="54864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097280" y="1100629"/>
            <a:ext cx="10027920" cy="35798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9140000">
            <a:off x="268224" y="5870448"/>
            <a:ext cx="2901696" cy="201168"/>
          </a:xfrm>
          <a:prstGeom prst="rect">
            <a:avLst/>
          </a:prstGeom>
        </p:spPr>
        <p:txBody>
          <a:bodyPr vert="horz" lIns="91440" tIns="45720" rIns="91440" bIns="45720" rtlCol="0" anchor="ctr"/>
          <a:lstStyle>
            <a:lvl1pPr algn="l">
              <a:defRPr sz="1200">
                <a:solidFill>
                  <a:srgbClr val="FFFFFF"/>
                </a:solidFill>
              </a:defRPr>
            </a:lvl1pPr>
          </a:lstStyle>
          <a:p>
            <a:fld id="{62B1B13E-D5AF-485E-81A1-82A140076526}" type="datetime4">
              <a:rPr lang="en-US" smtClean="0"/>
              <a:pPr/>
              <a:t>May 13, 2019</a:t>
            </a:fld>
            <a:endParaRPr lang="en-US" dirty="0"/>
          </a:p>
        </p:txBody>
      </p:sp>
      <p:sp>
        <p:nvSpPr>
          <p:cNvPr id="5" name="Footer Placeholder 4"/>
          <p:cNvSpPr>
            <a:spLocks noGrp="1"/>
          </p:cNvSpPr>
          <p:nvPr>
            <p:ph type="ftr" sz="quarter" idx="3"/>
          </p:nvPr>
        </p:nvSpPr>
        <p:spPr>
          <a:xfrm>
            <a:off x="4690019" y="6285122"/>
            <a:ext cx="62992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1201384" y="6170822"/>
            <a:ext cx="67056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4275919991"/>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hf hdr="0" ft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descr="fall_in_co_4x3.jpg"/>
          <p:cNvPicPr>
            <a:picLocks noChangeAspect="1"/>
          </p:cNvPicPr>
          <p:nvPr/>
        </p:nvPicPr>
        <p:blipFill>
          <a:blip r:embed="rId4"/>
          <a:srcRect b="16730"/>
          <a:stretch>
            <a:fillRect/>
          </a:stretch>
        </p:blipFill>
        <p:spPr bwMode="auto">
          <a:xfrm>
            <a:off x="39" y="1"/>
            <a:ext cx="12215812" cy="5720880"/>
          </a:xfrm>
          <a:prstGeom prst="rect">
            <a:avLst/>
          </a:prstGeom>
          <a:noFill/>
          <a:ln w="3175">
            <a:noFill/>
            <a:miter lim="0"/>
            <a:headEnd/>
            <a:tailEnd/>
          </a:ln>
        </p:spPr>
      </p:pic>
      <p:sp>
        <p:nvSpPr>
          <p:cNvPr id="5122" name="AutoShape 2"/>
          <p:cNvSpPr>
            <a:spLocks/>
          </p:cNvSpPr>
          <p:nvPr/>
        </p:nvSpPr>
        <p:spPr bwMode="auto">
          <a:xfrm>
            <a:off x="37" y="0"/>
            <a:ext cx="12215812" cy="57339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5C6670">
              <a:alpha val="59677"/>
            </a:srgbClr>
          </a:solidFill>
          <a:ln w="12700" cap="flat" cmpd="sng">
            <a:solidFill>
              <a:srgbClr val="85888D">
                <a:alpha val="59677"/>
              </a:srgbClr>
            </a:solidFill>
            <a:prstDash val="solid"/>
            <a:miter lim="0"/>
            <a:headEnd/>
            <a:tailEnd/>
          </a:ln>
          <a:effectLst/>
        </p:spPr>
        <p:txBody>
          <a:bodyPr lIns="0" tIns="0" rIns="0" bIns="0" anchor="ctr">
            <a:prstTxWarp prst="textNoShape">
              <a:avLst/>
            </a:prstTxWarp>
          </a:bodyPr>
          <a:lstStyle/>
          <a:p>
            <a:pPr>
              <a:defRPr/>
            </a:pPr>
            <a:endParaRPr lang="en-US" sz="1477"/>
          </a:p>
        </p:txBody>
      </p:sp>
      <p:sp>
        <p:nvSpPr>
          <p:cNvPr id="1028" name="Rectangle 4"/>
          <p:cNvSpPr>
            <a:spLocks noGrp="1"/>
          </p:cNvSpPr>
          <p:nvPr>
            <p:ph type="title"/>
          </p:nvPr>
        </p:nvSpPr>
        <p:spPr bwMode="auto">
          <a:xfrm>
            <a:off x="595313" y="2732513"/>
            <a:ext cx="11001375" cy="1626319"/>
          </a:xfrm>
          <a:prstGeom prst="rect">
            <a:avLst/>
          </a:prstGeom>
          <a:noFill/>
          <a:ln w="3175">
            <a:noFill/>
            <a:miter lim="0"/>
            <a:headEnd/>
            <a:tailEnd/>
          </a:ln>
        </p:spPr>
        <p:txBody>
          <a:bodyPr vert="horz" wrap="square" lIns="0" tIns="0" rIns="0" bIns="0" numCol="1" anchor="t" anchorCtr="0" compatLnSpc="1">
            <a:prstTxWarp prst="textNoShape">
              <a:avLst/>
            </a:prstTxWarp>
          </a:bodyPr>
          <a:lstStyle/>
          <a:p>
            <a:pPr lvl="0"/>
            <a:r>
              <a:rPr lang="en-US" dirty="0">
                <a:sym typeface="Trebuchet MS" pitchFamily="-100" charset="0"/>
              </a:rPr>
              <a:t>Click to edit </a:t>
            </a:r>
            <a:br>
              <a:rPr lang="en-US" dirty="0">
                <a:sym typeface="Trebuchet MS" pitchFamily="-100" charset="0"/>
              </a:rPr>
            </a:br>
            <a:r>
              <a:rPr lang="en-US" dirty="0">
                <a:sym typeface="Trebuchet MS" pitchFamily="-100" charset="0"/>
              </a:rPr>
              <a:t>Master title style</a:t>
            </a:r>
          </a:p>
        </p:txBody>
      </p:sp>
      <p:sp>
        <p:nvSpPr>
          <p:cNvPr id="5125" name="AutoShape 5"/>
          <p:cNvSpPr>
            <a:spLocks/>
          </p:cNvSpPr>
          <p:nvPr/>
        </p:nvSpPr>
        <p:spPr bwMode="auto">
          <a:xfrm>
            <a:off x="37" y="5723930"/>
            <a:ext cx="12215812" cy="11444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FFFFFF"/>
          </a:solidFill>
          <a:ln w="0" cap="flat" cmpd="sng" algn="ctr">
            <a:noFill/>
            <a:prstDash val="solid"/>
            <a:miter lim="0"/>
            <a:headEnd type="none" w="med" len="med"/>
            <a:tailEnd type="none" w="med" len="med"/>
          </a:ln>
          <a:effectLst/>
        </p:spPr>
        <p:txBody>
          <a:bodyPr lIns="0" tIns="0" rIns="0" bIns="0" anchor="ctr">
            <a:prstTxWarp prst="textNoShape">
              <a:avLst/>
            </a:prstTxWarp>
          </a:bodyPr>
          <a:lstStyle/>
          <a:p>
            <a:pPr>
              <a:defRPr/>
            </a:pPr>
            <a:endParaRPr lang="en-US" sz="1477"/>
          </a:p>
        </p:txBody>
      </p:sp>
      <p:pic>
        <p:nvPicPr>
          <p:cNvPr id="1031" name="Picture 7" descr="CO_logo_primary_white.png"/>
          <p:cNvPicPr>
            <a:picLocks noChangeAspect="1"/>
          </p:cNvPicPr>
          <p:nvPr/>
        </p:nvPicPr>
        <p:blipFill>
          <a:blip r:embed="rId5"/>
          <a:srcRect/>
          <a:stretch>
            <a:fillRect/>
          </a:stretch>
        </p:blipFill>
        <p:spPr bwMode="auto">
          <a:xfrm>
            <a:off x="4524375" y="284634"/>
            <a:ext cx="3109020" cy="2179960"/>
          </a:xfrm>
          <a:prstGeom prst="rect">
            <a:avLst/>
          </a:prstGeom>
          <a:noFill/>
          <a:ln w="9525">
            <a:noFill/>
            <a:miter lim="800000"/>
            <a:headEnd/>
            <a:tailEnd/>
          </a:ln>
        </p:spPr>
      </p:pic>
      <p:pic>
        <p:nvPicPr>
          <p:cNvPr id="2" name="Picture 1" descr="co_dola__dept_300_rgb.png"/>
          <p:cNvPicPr>
            <a:picLocks noChangeAspect="1"/>
          </p:cNvPicPr>
          <p:nvPr/>
        </p:nvPicPr>
        <p:blipFill>
          <a:blip r:embed="rId6">
            <a:alphaModFix/>
            <a:extLst>
              <a:ext uri="{28A0092B-C50C-407E-A947-70E740481C1C}">
                <a14:useLocalDpi xmlns:a14="http://schemas.microsoft.com/office/drawing/2010/main" val="0"/>
              </a:ext>
            </a:extLst>
          </a:blip>
          <a:stretch>
            <a:fillRect/>
          </a:stretch>
        </p:blipFill>
        <p:spPr>
          <a:xfrm>
            <a:off x="883005" y="5999445"/>
            <a:ext cx="4541519" cy="590693"/>
          </a:xfrm>
          <a:prstGeom prst="rect">
            <a:avLst/>
          </a:prstGeom>
        </p:spPr>
      </p:pic>
    </p:spTree>
    <p:extLst>
      <p:ext uri="{BB962C8B-B14F-4D97-AF65-F5344CB8AC3E}">
        <p14:creationId xmlns:p14="http://schemas.microsoft.com/office/powerpoint/2010/main" val="2923575960"/>
      </p:ext>
    </p:extLst>
  </p:cSld>
  <p:clrMap bg1="lt1" tx1="dk1" bg2="lt2" tx2="dk2" accent1="accent1" accent2="accent2" accent3="accent3" accent4="accent4" accent5="accent5" accent6="accent6" hlink="hlink" folHlink="folHlink"/>
  <p:sldLayoutIdLst>
    <p:sldLayoutId id="2147483748" r:id="rId1"/>
    <p:sldLayoutId id="2147483749" r:id="rId2"/>
  </p:sldLayoutIdLst>
  <p:txStyles>
    <p:titleStyle>
      <a:lvl1pPr algn="ctr" defTabSz="410163" rtl="0" eaLnBrk="0" fontAlgn="base" hangingPunct="0">
        <a:spcBef>
          <a:spcPct val="0"/>
        </a:spcBef>
        <a:spcAft>
          <a:spcPct val="0"/>
        </a:spcAft>
        <a:defRPr sz="4570" b="1" i="1">
          <a:solidFill>
            <a:srgbClr val="FFFFFF"/>
          </a:solidFill>
          <a:latin typeface="+mj-lt"/>
          <a:ea typeface="+mj-ea"/>
          <a:cs typeface="+mj-cs"/>
          <a:sym typeface="Trebuchet MS" pitchFamily="-100" charset="0"/>
        </a:defRPr>
      </a:lvl1pPr>
      <a:lvl2pPr algn="ctr" defTabSz="410163" rtl="0" eaLnBrk="0" fontAlgn="base" hangingPunct="0">
        <a:spcBef>
          <a:spcPct val="0"/>
        </a:spcBef>
        <a:spcAft>
          <a:spcPct val="0"/>
        </a:spcAft>
        <a:defRPr sz="4570" b="1" i="1">
          <a:solidFill>
            <a:srgbClr val="FFFFFF"/>
          </a:solidFill>
          <a:latin typeface="Trebuchet MS" pitchFamily="-100" charset="0"/>
          <a:ea typeface="Trebuchet MS" pitchFamily="-100" charset="0"/>
          <a:cs typeface="Trebuchet MS" pitchFamily="-100" charset="0"/>
          <a:sym typeface="Trebuchet MS" pitchFamily="-100" charset="0"/>
        </a:defRPr>
      </a:lvl2pPr>
      <a:lvl3pPr algn="ctr" defTabSz="410163" rtl="0" eaLnBrk="0" fontAlgn="base" hangingPunct="0">
        <a:spcBef>
          <a:spcPct val="0"/>
        </a:spcBef>
        <a:spcAft>
          <a:spcPct val="0"/>
        </a:spcAft>
        <a:defRPr sz="4570" b="1" i="1">
          <a:solidFill>
            <a:srgbClr val="FFFFFF"/>
          </a:solidFill>
          <a:latin typeface="Trebuchet MS" pitchFamily="-100" charset="0"/>
          <a:ea typeface="Trebuchet MS" pitchFamily="-100" charset="0"/>
          <a:cs typeface="Trebuchet MS" pitchFamily="-100" charset="0"/>
          <a:sym typeface="Trebuchet MS" pitchFamily="-100" charset="0"/>
        </a:defRPr>
      </a:lvl3pPr>
      <a:lvl4pPr algn="ctr" defTabSz="410163" rtl="0" eaLnBrk="0" fontAlgn="base" hangingPunct="0">
        <a:spcBef>
          <a:spcPct val="0"/>
        </a:spcBef>
        <a:spcAft>
          <a:spcPct val="0"/>
        </a:spcAft>
        <a:defRPr sz="4570" b="1" i="1">
          <a:solidFill>
            <a:srgbClr val="FFFFFF"/>
          </a:solidFill>
          <a:latin typeface="Trebuchet MS" pitchFamily="-100" charset="0"/>
          <a:ea typeface="Trebuchet MS" pitchFamily="-100" charset="0"/>
          <a:cs typeface="Trebuchet MS" pitchFamily="-100" charset="0"/>
          <a:sym typeface="Trebuchet MS" pitchFamily="-100" charset="0"/>
        </a:defRPr>
      </a:lvl4pPr>
      <a:lvl5pPr algn="ctr" defTabSz="410163" rtl="0" eaLnBrk="0" fontAlgn="base" hangingPunct="0">
        <a:spcBef>
          <a:spcPct val="0"/>
        </a:spcBef>
        <a:spcAft>
          <a:spcPct val="0"/>
        </a:spcAft>
        <a:defRPr sz="4570" b="1" i="1">
          <a:solidFill>
            <a:srgbClr val="FFFFFF"/>
          </a:solidFill>
          <a:latin typeface="Trebuchet MS" pitchFamily="-100" charset="0"/>
          <a:ea typeface="Trebuchet MS" pitchFamily="-100" charset="0"/>
          <a:cs typeface="Trebuchet MS" pitchFamily="-100" charset="0"/>
          <a:sym typeface="Trebuchet MS" pitchFamily="-100" charset="0"/>
        </a:defRPr>
      </a:lvl5pPr>
      <a:lvl6pPr marL="320993" algn="ctr" defTabSz="410163" rtl="0" fontAlgn="base" hangingPunct="0">
        <a:spcBef>
          <a:spcPct val="0"/>
        </a:spcBef>
        <a:spcAft>
          <a:spcPct val="0"/>
        </a:spcAft>
        <a:defRPr sz="4570" b="1" i="1">
          <a:solidFill>
            <a:srgbClr val="FFFFFF"/>
          </a:solidFill>
          <a:latin typeface="Trebuchet MS" pitchFamily="-100" charset="0"/>
          <a:ea typeface="Trebuchet MS" pitchFamily="-100" charset="0"/>
          <a:cs typeface="Trebuchet MS" pitchFamily="-100" charset="0"/>
          <a:sym typeface="Trebuchet MS" pitchFamily="-100" charset="0"/>
        </a:defRPr>
      </a:lvl6pPr>
      <a:lvl7pPr marL="641991" algn="ctr" defTabSz="410163" rtl="0" fontAlgn="base" hangingPunct="0">
        <a:spcBef>
          <a:spcPct val="0"/>
        </a:spcBef>
        <a:spcAft>
          <a:spcPct val="0"/>
        </a:spcAft>
        <a:defRPr sz="4570" b="1" i="1">
          <a:solidFill>
            <a:srgbClr val="FFFFFF"/>
          </a:solidFill>
          <a:latin typeface="Trebuchet MS" pitchFamily="-100" charset="0"/>
          <a:ea typeface="Trebuchet MS" pitchFamily="-100" charset="0"/>
          <a:cs typeface="Trebuchet MS" pitchFamily="-100" charset="0"/>
          <a:sym typeface="Trebuchet MS" pitchFamily="-100" charset="0"/>
        </a:defRPr>
      </a:lvl7pPr>
      <a:lvl8pPr marL="962988" algn="ctr" defTabSz="410163" rtl="0" fontAlgn="base" hangingPunct="0">
        <a:spcBef>
          <a:spcPct val="0"/>
        </a:spcBef>
        <a:spcAft>
          <a:spcPct val="0"/>
        </a:spcAft>
        <a:defRPr sz="4570" b="1" i="1">
          <a:solidFill>
            <a:srgbClr val="FFFFFF"/>
          </a:solidFill>
          <a:latin typeface="Trebuchet MS" pitchFamily="-100" charset="0"/>
          <a:ea typeface="Trebuchet MS" pitchFamily="-100" charset="0"/>
          <a:cs typeface="Trebuchet MS" pitchFamily="-100" charset="0"/>
          <a:sym typeface="Trebuchet MS" pitchFamily="-100" charset="0"/>
        </a:defRPr>
      </a:lvl8pPr>
      <a:lvl9pPr marL="1283987" algn="ctr" defTabSz="410163" rtl="0" fontAlgn="base" hangingPunct="0">
        <a:spcBef>
          <a:spcPct val="0"/>
        </a:spcBef>
        <a:spcAft>
          <a:spcPct val="0"/>
        </a:spcAft>
        <a:defRPr sz="4570" b="1" i="1">
          <a:solidFill>
            <a:srgbClr val="FFFFFF"/>
          </a:solidFill>
          <a:latin typeface="Trebuchet MS" pitchFamily="-100" charset="0"/>
          <a:ea typeface="Trebuchet MS" pitchFamily="-100" charset="0"/>
          <a:cs typeface="Trebuchet MS" pitchFamily="-100" charset="0"/>
          <a:sym typeface="Trebuchet MS" pitchFamily="-100" charset="0"/>
        </a:defRPr>
      </a:lvl9pPr>
    </p:titleStyle>
    <p:bodyStyle>
      <a:lvl1pPr marL="240753" indent="-240753" algn="l" defTabSz="410163" rtl="0" eaLnBrk="0" fontAlgn="base" hangingPunct="0">
        <a:spcBef>
          <a:spcPts val="2953"/>
        </a:spcBef>
        <a:spcAft>
          <a:spcPct val="0"/>
        </a:spcAft>
        <a:defRPr sz="2109">
          <a:solidFill>
            <a:srgbClr val="5C6670"/>
          </a:solidFill>
          <a:latin typeface="+mn-lt"/>
          <a:ea typeface="+mn-ea"/>
          <a:cs typeface="+mn-cs"/>
          <a:sym typeface="Trebuchet MS" pitchFamily="-100" charset="0"/>
        </a:defRPr>
      </a:lvl1pPr>
      <a:lvl2pPr marL="160499" indent="160499" algn="l" defTabSz="410163" rtl="0" eaLnBrk="0" fontAlgn="base" hangingPunct="0">
        <a:spcBef>
          <a:spcPts val="2953"/>
        </a:spcBef>
        <a:spcAft>
          <a:spcPct val="0"/>
        </a:spcAft>
        <a:defRPr sz="2109">
          <a:solidFill>
            <a:srgbClr val="5C6670"/>
          </a:solidFill>
          <a:latin typeface="+mn-lt"/>
          <a:ea typeface="+mn-ea"/>
          <a:cs typeface="+mn-cs"/>
          <a:sym typeface="Trebuchet MS" pitchFamily="-100" charset="0"/>
        </a:defRPr>
      </a:lvl2pPr>
      <a:lvl3pPr marL="320993" indent="320993" algn="l" defTabSz="410163" rtl="0" eaLnBrk="0" fontAlgn="base" hangingPunct="0">
        <a:spcBef>
          <a:spcPts val="2953"/>
        </a:spcBef>
        <a:spcAft>
          <a:spcPct val="0"/>
        </a:spcAft>
        <a:defRPr sz="2109">
          <a:solidFill>
            <a:srgbClr val="5C6670"/>
          </a:solidFill>
          <a:latin typeface="+mn-lt"/>
          <a:ea typeface="+mn-ea"/>
          <a:cs typeface="+mn-cs"/>
          <a:sym typeface="Trebuchet MS" pitchFamily="-100" charset="0"/>
        </a:defRPr>
      </a:lvl3pPr>
      <a:lvl4pPr marL="481494" indent="481494" algn="l" defTabSz="410163" rtl="0" eaLnBrk="0" fontAlgn="base" hangingPunct="0">
        <a:spcBef>
          <a:spcPts val="2953"/>
        </a:spcBef>
        <a:spcAft>
          <a:spcPct val="0"/>
        </a:spcAft>
        <a:defRPr sz="2109">
          <a:solidFill>
            <a:srgbClr val="5C6670"/>
          </a:solidFill>
          <a:latin typeface="+mn-lt"/>
          <a:ea typeface="+mn-ea"/>
          <a:cs typeface="+mn-cs"/>
          <a:sym typeface="Trebuchet MS" pitchFamily="-100" charset="0"/>
        </a:defRPr>
      </a:lvl4pPr>
      <a:lvl5pPr marL="641991" indent="641991" algn="l" defTabSz="410163" rtl="0" eaLnBrk="0" fontAlgn="base" hangingPunct="0">
        <a:spcBef>
          <a:spcPts val="2953"/>
        </a:spcBef>
        <a:spcAft>
          <a:spcPct val="0"/>
        </a:spcAft>
        <a:defRPr sz="2109">
          <a:solidFill>
            <a:srgbClr val="5C6670"/>
          </a:solidFill>
          <a:latin typeface="+mn-lt"/>
          <a:ea typeface="+mn-ea"/>
          <a:cs typeface="+mn-cs"/>
          <a:sym typeface="Trebuchet MS" pitchFamily="-100" charset="0"/>
        </a:defRPr>
      </a:lvl5pPr>
      <a:lvl6pPr marL="962988" algn="l" defTabSz="410163" rtl="0" fontAlgn="base" hangingPunct="0">
        <a:spcBef>
          <a:spcPts val="2953"/>
        </a:spcBef>
        <a:spcAft>
          <a:spcPct val="0"/>
        </a:spcAft>
        <a:defRPr sz="2109">
          <a:solidFill>
            <a:srgbClr val="5C6670"/>
          </a:solidFill>
          <a:latin typeface="+mn-lt"/>
          <a:ea typeface="+mn-ea"/>
          <a:cs typeface="+mn-cs"/>
          <a:sym typeface="Trebuchet MS" pitchFamily="-100" charset="0"/>
        </a:defRPr>
      </a:lvl6pPr>
      <a:lvl7pPr marL="1283987" algn="l" defTabSz="410163" rtl="0" fontAlgn="base" hangingPunct="0">
        <a:spcBef>
          <a:spcPts val="2953"/>
        </a:spcBef>
        <a:spcAft>
          <a:spcPct val="0"/>
        </a:spcAft>
        <a:defRPr sz="2109">
          <a:solidFill>
            <a:srgbClr val="5C6670"/>
          </a:solidFill>
          <a:latin typeface="+mn-lt"/>
          <a:ea typeface="+mn-ea"/>
          <a:cs typeface="+mn-cs"/>
          <a:sym typeface="Trebuchet MS" pitchFamily="-100" charset="0"/>
        </a:defRPr>
      </a:lvl7pPr>
      <a:lvl8pPr marL="1604986" algn="l" defTabSz="410163" rtl="0" fontAlgn="base" hangingPunct="0">
        <a:spcBef>
          <a:spcPts val="2953"/>
        </a:spcBef>
        <a:spcAft>
          <a:spcPct val="0"/>
        </a:spcAft>
        <a:defRPr sz="2109">
          <a:solidFill>
            <a:srgbClr val="5C6670"/>
          </a:solidFill>
          <a:latin typeface="+mn-lt"/>
          <a:ea typeface="+mn-ea"/>
          <a:cs typeface="+mn-cs"/>
          <a:sym typeface="Trebuchet MS" pitchFamily="-100" charset="0"/>
        </a:defRPr>
      </a:lvl8pPr>
      <a:lvl9pPr marL="1925981" algn="l" defTabSz="410163" rtl="0" fontAlgn="base" hangingPunct="0">
        <a:spcBef>
          <a:spcPts val="2953"/>
        </a:spcBef>
        <a:spcAft>
          <a:spcPct val="0"/>
        </a:spcAft>
        <a:defRPr sz="2109">
          <a:solidFill>
            <a:srgbClr val="5C6670"/>
          </a:solidFill>
          <a:latin typeface="+mn-lt"/>
          <a:ea typeface="+mn-ea"/>
          <a:cs typeface="+mn-cs"/>
          <a:sym typeface="Trebuchet MS" pitchFamily="-100" charset="0"/>
        </a:defRPr>
      </a:lvl9pPr>
    </p:bodyStyle>
    <p:otherStyle>
      <a:defPPr>
        <a:defRPr lang="en-US"/>
      </a:defPPr>
      <a:lvl1pPr marL="0" algn="l" defTabSz="320993" rtl="0" eaLnBrk="1" latinLnBrk="0" hangingPunct="1">
        <a:defRPr sz="1266" kern="1200">
          <a:solidFill>
            <a:schemeClr val="tx1"/>
          </a:solidFill>
          <a:latin typeface="+mn-lt"/>
          <a:ea typeface="+mn-ea"/>
          <a:cs typeface="+mn-cs"/>
        </a:defRPr>
      </a:lvl1pPr>
      <a:lvl2pPr marL="320993" algn="l" defTabSz="320993" rtl="0" eaLnBrk="1" latinLnBrk="0" hangingPunct="1">
        <a:defRPr sz="1266" kern="1200">
          <a:solidFill>
            <a:schemeClr val="tx1"/>
          </a:solidFill>
          <a:latin typeface="+mn-lt"/>
          <a:ea typeface="+mn-ea"/>
          <a:cs typeface="+mn-cs"/>
        </a:defRPr>
      </a:lvl2pPr>
      <a:lvl3pPr marL="641991" algn="l" defTabSz="320993" rtl="0" eaLnBrk="1" latinLnBrk="0" hangingPunct="1">
        <a:defRPr sz="1266" kern="1200">
          <a:solidFill>
            <a:schemeClr val="tx1"/>
          </a:solidFill>
          <a:latin typeface="+mn-lt"/>
          <a:ea typeface="+mn-ea"/>
          <a:cs typeface="+mn-cs"/>
        </a:defRPr>
      </a:lvl3pPr>
      <a:lvl4pPr marL="962988" algn="l" defTabSz="320993" rtl="0" eaLnBrk="1" latinLnBrk="0" hangingPunct="1">
        <a:defRPr sz="1266" kern="1200">
          <a:solidFill>
            <a:schemeClr val="tx1"/>
          </a:solidFill>
          <a:latin typeface="+mn-lt"/>
          <a:ea typeface="+mn-ea"/>
          <a:cs typeface="+mn-cs"/>
        </a:defRPr>
      </a:lvl4pPr>
      <a:lvl5pPr marL="1283987" algn="l" defTabSz="320993" rtl="0" eaLnBrk="1" latinLnBrk="0" hangingPunct="1">
        <a:defRPr sz="1266" kern="1200">
          <a:solidFill>
            <a:schemeClr val="tx1"/>
          </a:solidFill>
          <a:latin typeface="+mn-lt"/>
          <a:ea typeface="+mn-ea"/>
          <a:cs typeface="+mn-cs"/>
        </a:defRPr>
      </a:lvl5pPr>
      <a:lvl6pPr marL="1604986" algn="l" defTabSz="320993" rtl="0" eaLnBrk="1" latinLnBrk="0" hangingPunct="1">
        <a:defRPr sz="1266" kern="1200">
          <a:solidFill>
            <a:schemeClr val="tx1"/>
          </a:solidFill>
          <a:latin typeface="+mn-lt"/>
          <a:ea typeface="+mn-ea"/>
          <a:cs typeface="+mn-cs"/>
        </a:defRPr>
      </a:lvl6pPr>
      <a:lvl7pPr marL="1925981" algn="l" defTabSz="320993" rtl="0" eaLnBrk="1" latinLnBrk="0" hangingPunct="1">
        <a:defRPr sz="1266" kern="1200">
          <a:solidFill>
            <a:schemeClr val="tx1"/>
          </a:solidFill>
          <a:latin typeface="+mn-lt"/>
          <a:ea typeface="+mn-ea"/>
          <a:cs typeface="+mn-cs"/>
        </a:defRPr>
      </a:lvl7pPr>
      <a:lvl8pPr marL="2246981" algn="l" defTabSz="320993" rtl="0" eaLnBrk="1" latinLnBrk="0" hangingPunct="1">
        <a:defRPr sz="1266" kern="1200">
          <a:solidFill>
            <a:schemeClr val="tx1"/>
          </a:solidFill>
          <a:latin typeface="+mn-lt"/>
          <a:ea typeface="+mn-ea"/>
          <a:cs typeface="+mn-cs"/>
        </a:defRPr>
      </a:lvl8pPr>
      <a:lvl9pPr marL="2567976" algn="l" defTabSz="320993" rtl="0" eaLnBrk="1" latinLnBrk="0" hangingPunct="1">
        <a:defRPr sz="1266"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sp>
        <p:nvSpPr>
          <p:cNvPr id="3075" name="AutoShape 3"/>
          <p:cNvSpPr>
            <a:spLocks/>
          </p:cNvSpPr>
          <p:nvPr/>
        </p:nvSpPr>
        <p:spPr bwMode="auto">
          <a:xfrm>
            <a:off x="37" y="6268669"/>
            <a:ext cx="12215812" cy="6094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188530"/>
          </a:solidFill>
          <a:ln w="12700" cap="flat" cmpd="sng">
            <a:noFill/>
            <a:prstDash val="solid"/>
            <a:miter lim="0"/>
            <a:headEnd/>
            <a:tailEnd/>
          </a:ln>
          <a:effectLst/>
        </p:spPr>
        <p:txBody>
          <a:bodyPr lIns="35663" tIns="35663" rIns="35663" bIns="35663" anchor="ctr">
            <a:prstTxWarp prst="textNoShape">
              <a:avLst/>
            </a:prstTxWarp>
          </a:bodyPr>
          <a:lstStyle/>
          <a:p>
            <a:pPr>
              <a:defRPr/>
            </a:pPr>
            <a:endParaRPr lang="en-US" sz="1477">
              <a:solidFill>
                <a:srgbClr val="53C1DD"/>
              </a:solidFill>
            </a:endParaRP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9722" y="6319166"/>
            <a:ext cx="3857625" cy="501742"/>
          </a:xfrm>
          <a:prstGeom prst="rect">
            <a:avLst/>
          </a:prstGeom>
        </p:spPr>
      </p:pic>
    </p:spTree>
    <p:extLst>
      <p:ext uri="{BB962C8B-B14F-4D97-AF65-F5344CB8AC3E}">
        <p14:creationId xmlns:p14="http://schemas.microsoft.com/office/powerpoint/2010/main" val="3953585498"/>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Lst>
  <p:txStyles>
    <p:titleStyle>
      <a:lvl1pPr algn="l" defTabSz="410163" rtl="0" eaLnBrk="0" fontAlgn="base" hangingPunct="0">
        <a:spcBef>
          <a:spcPct val="0"/>
        </a:spcBef>
        <a:spcAft>
          <a:spcPct val="0"/>
        </a:spcAft>
        <a:defRPr sz="4570" b="1" i="1">
          <a:solidFill>
            <a:schemeClr val="bg2"/>
          </a:solidFill>
          <a:latin typeface="+mj-lt"/>
          <a:ea typeface="+mj-ea"/>
          <a:cs typeface="+mj-cs"/>
          <a:sym typeface="Trebuchet MS" pitchFamily="-100" charset="0"/>
        </a:defRPr>
      </a:lvl1pPr>
      <a:lvl2pPr algn="ctr" defTabSz="410163" rtl="0" eaLnBrk="0" fontAlgn="base" hangingPunct="0">
        <a:spcBef>
          <a:spcPct val="0"/>
        </a:spcBef>
        <a:spcAft>
          <a:spcPct val="0"/>
        </a:spcAft>
        <a:defRPr sz="4570" b="1" i="1">
          <a:solidFill>
            <a:srgbClr val="FFFFFF"/>
          </a:solidFill>
          <a:latin typeface="Trebuchet MS" pitchFamily="-100" charset="0"/>
          <a:ea typeface="Trebuchet MS" pitchFamily="-100" charset="0"/>
          <a:cs typeface="Trebuchet MS" pitchFamily="-100" charset="0"/>
          <a:sym typeface="Trebuchet MS" pitchFamily="-100" charset="0"/>
        </a:defRPr>
      </a:lvl2pPr>
      <a:lvl3pPr algn="ctr" defTabSz="410163" rtl="0" eaLnBrk="0" fontAlgn="base" hangingPunct="0">
        <a:spcBef>
          <a:spcPct val="0"/>
        </a:spcBef>
        <a:spcAft>
          <a:spcPct val="0"/>
        </a:spcAft>
        <a:defRPr sz="4570" b="1" i="1">
          <a:solidFill>
            <a:srgbClr val="FFFFFF"/>
          </a:solidFill>
          <a:latin typeface="Trebuchet MS" pitchFamily="-100" charset="0"/>
          <a:ea typeface="Trebuchet MS" pitchFamily="-100" charset="0"/>
          <a:cs typeface="Trebuchet MS" pitchFamily="-100" charset="0"/>
          <a:sym typeface="Trebuchet MS" pitchFamily="-100" charset="0"/>
        </a:defRPr>
      </a:lvl3pPr>
      <a:lvl4pPr algn="ctr" defTabSz="410163" rtl="0" eaLnBrk="0" fontAlgn="base" hangingPunct="0">
        <a:spcBef>
          <a:spcPct val="0"/>
        </a:spcBef>
        <a:spcAft>
          <a:spcPct val="0"/>
        </a:spcAft>
        <a:defRPr sz="4570" b="1" i="1">
          <a:solidFill>
            <a:srgbClr val="FFFFFF"/>
          </a:solidFill>
          <a:latin typeface="Trebuchet MS" pitchFamily="-100" charset="0"/>
          <a:ea typeface="Trebuchet MS" pitchFamily="-100" charset="0"/>
          <a:cs typeface="Trebuchet MS" pitchFamily="-100" charset="0"/>
          <a:sym typeface="Trebuchet MS" pitchFamily="-100" charset="0"/>
        </a:defRPr>
      </a:lvl4pPr>
      <a:lvl5pPr algn="ctr" defTabSz="410163" rtl="0" eaLnBrk="0" fontAlgn="base" hangingPunct="0">
        <a:spcBef>
          <a:spcPct val="0"/>
        </a:spcBef>
        <a:spcAft>
          <a:spcPct val="0"/>
        </a:spcAft>
        <a:defRPr sz="4570" b="1" i="1">
          <a:solidFill>
            <a:srgbClr val="FFFFFF"/>
          </a:solidFill>
          <a:latin typeface="Trebuchet MS" pitchFamily="-100" charset="0"/>
          <a:ea typeface="Trebuchet MS" pitchFamily="-100" charset="0"/>
          <a:cs typeface="Trebuchet MS" pitchFamily="-100" charset="0"/>
          <a:sym typeface="Trebuchet MS" pitchFamily="-100" charset="0"/>
        </a:defRPr>
      </a:lvl5pPr>
      <a:lvl6pPr marL="320993" algn="ctr" defTabSz="410163" rtl="0" fontAlgn="base" hangingPunct="0">
        <a:spcBef>
          <a:spcPct val="0"/>
        </a:spcBef>
        <a:spcAft>
          <a:spcPct val="0"/>
        </a:spcAft>
        <a:defRPr sz="4570" b="1" i="1">
          <a:solidFill>
            <a:srgbClr val="FFFFFF"/>
          </a:solidFill>
          <a:latin typeface="Trebuchet MS" pitchFamily="-100" charset="0"/>
          <a:ea typeface="Trebuchet MS" pitchFamily="-100" charset="0"/>
          <a:cs typeface="Trebuchet MS" pitchFamily="-100" charset="0"/>
          <a:sym typeface="Trebuchet MS" pitchFamily="-100" charset="0"/>
        </a:defRPr>
      </a:lvl6pPr>
      <a:lvl7pPr marL="641991" algn="ctr" defTabSz="410163" rtl="0" fontAlgn="base" hangingPunct="0">
        <a:spcBef>
          <a:spcPct val="0"/>
        </a:spcBef>
        <a:spcAft>
          <a:spcPct val="0"/>
        </a:spcAft>
        <a:defRPr sz="4570" b="1" i="1">
          <a:solidFill>
            <a:srgbClr val="FFFFFF"/>
          </a:solidFill>
          <a:latin typeface="Trebuchet MS" pitchFamily="-100" charset="0"/>
          <a:ea typeface="Trebuchet MS" pitchFamily="-100" charset="0"/>
          <a:cs typeface="Trebuchet MS" pitchFamily="-100" charset="0"/>
          <a:sym typeface="Trebuchet MS" pitchFamily="-100" charset="0"/>
        </a:defRPr>
      </a:lvl7pPr>
      <a:lvl8pPr marL="962988" algn="ctr" defTabSz="410163" rtl="0" fontAlgn="base" hangingPunct="0">
        <a:spcBef>
          <a:spcPct val="0"/>
        </a:spcBef>
        <a:spcAft>
          <a:spcPct val="0"/>
        </a:spcAft>
        <a:defRPr sz="4570" b="1" i="1">
          <a:solidFill>
            <a:srgbClr val="FFFFFF"/>
          </a:solidFill>
          <a:latin typeface="Trebuchet MS" pitchFamily="-100" charset="0"/>
          <a:ea typeface="Trebuchet MS" pitchFamily="-100" charset="0"/>
          <a:cs typeface="Trebuchet MS" pitchFamily="-100" charset="0"/>
          <a:sym typeface="Trebuchet MS" pitchFamily="-100" charset="0"/>
        </a:defRPr>
      </a:lvl8pPr>
      <a:lvl9pPr marL="1283987" algn="ctr" defTabSz="410163" rtl="0" fontAlgn="base" hangingPunct="0">
        <a:spcBef>
          <a:spcPct val="0"/>
        </a:spcBef>
        <a:spcAft>
          <a:spcPct val="0"/>
        </a:spcAft>
        <a:defRPr sz="4570" b="1" i="1">
          <a:solidFill>
            <a:srgbClr val="FFFFFF"/>
          </a:solidFill>
          <a:latin typeface="Trebuchet MS" pitchFamily="-100" charset="0"/>
          <a:ea typeface="Trebuchet MS" pitchFamily="-100" charset="0"/>
          <a:cs typeface="Trebuchet MS" pitchFamily="-100" charset="0"/>
          <a:sym typeface="Trebuchet MS" pitchFamily="-100" charset="0"/>
        </a:defRPr>
      </a:lvl9pPr>
    </p:titleStyle>
    <p:bodyStyle>
      <a:lvl1pPr marL="240753" indent="-240753" algn="l" defTabSz="410163" rtl="0" eaLnBrk="0" fontAlgn="base" hangingPunct="0">
        <a:spcBef>
          <a:spcPts val="2953"/>
        </a:spcBef>
        <a:spcAft>
          <a:spcPct val="0"/>
        </a:spcAft>
        <a:defRPr sz="2109">
          <a:solidFill>
            <a:srgbClr val="5C6670"/>
          </a:solidFill>
          <a:latin typeface="+mn-lt"/>
          <a:ea typeface="+mn-ea"/>
          <a:cs typeface="+mn-cs"/>
          <a:sym typeface="Trebuchet MS" pitchFamily="-100" charset="0"/>
        </a:defRPr>
      </a:lvl1pPr>
      <a:lvl2pPr marL="160499" indent="160499" algn="l" defTabSz="410163" rtl="0" eaLnBrk="0" fontAlgn="base" hangingPunct="0">
        <a:spcBef>
          <a:spcPts val="2953"/>
        </a:spcBef>
        <a:spcAft>
          <a:spcPct val="0"/>
        </a:spcAft>
        <a:defRPr sz="2109">
          <a:solidFill>
            <a:srgbClr val="5C6670"/>
          </a:solidFill>
          <a:latin typeface="+mn-lt"/>
          <a:ea typeface="+mn-ea"/>
          <a:cs typeface="+mn-cs"/>
          <a:sym typeface="Trebuchet MS" pitchFamily="-100" charset="0"/>
        </a:defRPr>
      </a:lvl2pPr>
      <a:lvl3pPr marL="320993" indent="320993" algn="l" defTabSz="410163" rtl="0" eaLnBrk="0" fontAlgn="base" hangingPunct="0">
        <a:spcBef>
          <a:spcPts val="2953"/>
        </a:spcBef>
        <a:spcAft>
          <a:spcPct val="0"/>
        </a:spcAft>
        <a:defRPr sz="2109">
          <a:solidFill>
            <a:srgbClr val="5C6670"/>
          </a:solidFill>
          <a:latin typeface="+mn-lt"/>
          <a:ea typeface="+mn-ea"/>
          <a:cs typeface="+mn-cs"/>
          <a:sym typeface="Trebuchet MS" pitchFamily="-100" charset="0"/>
        </a:defRPr>
      </a:lvl3pPr>
      <a:lvl4pPr marL="481494" indent="481494" algn="l" defTabSz="410163" rtl="0" eaLnBrk="0" fontAlgn="base" hangingPunct="0">
        <a:spcBef>
          <a:spcPts val="2953"/>
        </a:spcBef>
        <a:spcAft>
          <a:spcPct val="0"/>
        </a:spcAft>
        <a:defRPr sz="2109">
          <a:solidFill>
            <a:srgbClr val="5C6670"/>
          </a:solidFill>
          <a:latin typeface="+mn-lt"/>
          <a:ea typeface="+mn-ea"/>
          <a:cs typeface="+mn-cs"/>
          <a:sym typeface="Trebuchet MS" pitchFamily="-100" charset="0"/>
        </a:defRPr>
      </a:lvl4pPr>
      <a:lvl5pPr marL="641991" indent="641991" algn="l" defTabSz="410163" rtl="0" eaLnBrk="0" fontAlgn="base" hangingPunct="0">
        <a:spcBef>
          <a:spcPts val="2953"/>
        </a:spcBef>
        <a:spcAft>
          <a:spcPct val="0"/>
        </a:spcAft>
        <a:defRPr sz="2109">
          <a:solidFill>
            <a:srgbClr val="5C6670"/>
          </a:solidFill>
          <a:latin typeface="+mn-lt"/>
          <a:ea typeface="+mn-ea"/>
          <a:cs typeface="+mn-cs"/>
          <a:sym typeface="Trebuchet MS" pitchFamily="-100" charset="0"/>
        </a:defRPr>
      </a:lvl5pPr>
      <a:lvl6pPr marL="962988" algn="l" defTabSz="410163" rtl="0" fontAlgn="base" hangingPunct="0">
        <a:spcBef>
          <a:spcPts val="2953"/>
        </a:spcBef>
        <a:spcAft>
          <a:spcPct val="0"/>
        </a:spcAft>
        <a:defRPr sz="2109">
          <a:solidFill>
            <a:srgbClr val="5C6670"/>
          </a:solidFill>
          <a:latin typeface="+mn-lt"/>
          <a:ea typeface="+mn-ea"/>
          <a:cs typeface="+mn-cs"/>
          <a:sym typeface="Trebuchet MS" pitchFamily="-100" charset="0"/>
        </a:defRPr>
      </a:lvl6pPr>
      <a:lvl7pPr marL="1283987" algn="l" defTabSz="410163" rtl="0" fontAlgn="base" hangingPunct="0">
        <a:spcBef>
          <a:spcPts val="2953"/>
        </a:spcBef>
        <a:spcAft>
          <a:spcPct val="0"/>
        </a:spcAft>
        <a:defRPr sz="2109">
          <a:solidFill>
            <a:srgbClr val="5C6670"/>
          </a:solidFill>
          <a:latin typeface="+mn-lt"/>
          <a:ea typeface="+mn-ea"/>
          <a:cs typeface="+mn-cs"/>
          <a:sym typeface="Trebuchet MS" pitchFamily="-100" charset="0"/>
        </a:defRPr>
      </a:lvl7pPr>
      <a:lvl8pPr marL="1604986" algn="l" defTabSz="410163" rtl="0" fontAlgn="base" hangingPunct="0">
        <a:spcBef>
          <a:spcPts val="2953"/>
        </a:spcBef>
        <a:spcAft>
          <a:spcPct val="0"/>
        </a:spcAft>
        <a:defRPr sz="2109">
          <a:solidFill>
            <a:srgbClr val="5C6670"/>
          </a:solidFill>
          <a:latin typeface="+mn-lt"/>
          <a:ea typeface="+mn-ea"/>
          <a:cs typeface="+mn-cs"/>
          <a:sym typeface="Trebuchet MS" pitchFamily="-100" charset="0"/>
        </a:defRPr>
      </a:lvl8pPr>
      <a:lvl9pPr marL="1925981" algn="l" defTabSz="410163" rtl="0" fontAlgn="base" hangingPunct="0">
        <a:spcBef>
          <a:spcPts val="2953"/>
        </a:spcBef>
        <a:spcAft>
          <a:spcPct val="0"/>
        </a:spcAft>
        <a:defRPr sz="2109">
          <a:solidFill>
            <a:srgbClr val="5C6670"/>
          </a:solidFill>
          <a:latin typeface="+mn-lt"/>
          <a:ea typeface="+mn-ea"/>
          <a:cs typeface="+mn-cs"/>
          <a:sym typeface="Trebuchet MS" pitchFamily="-100" charset="0"/>
        </a:defRPr>
      </a:lvl9pPr>
    </p:bodyStyle>
    <p:otherStyle>
      <a:defPPr>
        <a:defRPr lang="en-US"/>
      </a:defPPr>
      <a:lvl1pPr marL="0" algn="l" defTabSz="320993" rtl="0" eaLnBrk="1" latinLnBrk="0" hangingPunct="1">
        <a:defRPr sz="1266" kern="1200">
          <a:solidFill>
            <a:schemeClr val="tx1"/>
          </a:solidFill>
          <a:latin typeface="+mn-lt"/>
          <a:ea typeface="+mn-ea"/>
          <a:cs typeface="+mn-cs"/>
        </a:defRPr>
      </a:lvl1pPr>
      <a:lvl2pPr marL="320993" algn="l" defTabSz="320993" rtl="0" eaLnBrk="1" latinLnBrk="0" hangingPunct="1">
        <a:defRPr sz="1266" kern="1200">
          <a:solidFill>
            <a:schemeClr val="tx1"/>
          </a:solidFill>
          <a:latin typeface="+mn-lt"/>
          <a:ea typeface="+mn-ea"/>
          <a:cs typeface="+mn-cs"/>
        </a:defRPr>
      </a:lvl2pPr>
      <a:lvl3pPr marL="641991" algn="l" defTabSz="320993" rtl="0" eaLnBrk="1" latinLnBrk="0" hangingPunct="1">
        <a:defRPr sz="1266" kern="1200">
          <a:solidFill>
            <a:schemeClr val="tx1"/>
          </a:solidFill>
          <a:latin typeface="+mn-lt"/>
          <a:ea typeface="+mn-ea"/>
          <a:cs typeface="+mn-cs"/>
        </a:defRPr>
      </a:lvl3pPr>
      <a:lvl4pPr marL="962988" algn="l" defTabSz="320993" rtl="0" eaLnBrk="1" latinLnBrk="0" hangingPunct="1">
        <a:defRPr sz="1266" kern="1200">
          <a:solidFill>
            <a:schemeClr val="tx1"/>
          </a:solidFill>
          <a:latin typeface="+mn-lt"/>
          <a:ea typeface="+mn-ea"/>
          <a:cs typeface="+mn-cs"/>
        </a:defRPr>
      </a:lvl4pPr>
      <a:lvl5pPr marL="1283987" algn="l" defTabSz="320993" rtl="0" eaLnBrk="1" latinLnBrk="0" hangingPunct="1">
        <a:defRPr sz="1266" kern="1200">
          <a:solidFill>
            <a:schemeClr val="tx1"/>
          </a:solidFill>
          <a:latin typeface="+mn-lt"/>
          <a:ea typeface="+mn-ea"/>
          <a:cs typeface="+mn-cs"/>
        </a:defRPr>
      </a:lvl5pPr>
      <a:lvl6pPr marL="1604986" algn="l" defTabSz="320993" rtl="0" eaLnBrk="1" latinLnBrk="0" hangingPunct="1">
        <a:defRPr sz="1266" kern="1200">
          <a:solidFill>
            <a:schemeClr val="tx1"/>
          </a:solidFill>
          <a:latin typeface="+mn-lt"/>
          <a:ea typeface="+mn-ea"/>
          <a:cs typeface="+mn-cs"/>
        </a:defRPr>
      </a:lvl6pPr>
      <a:lvl7pPr marL="1925981" algn="l" defTabSz="320993" rtl="0" eaLnBrk="1" latinLnBrk="0" hangingPunct="1">
        <a:defRPr sz="1266" kern="1200">
          <a:solidFill>
            <a:schemeClr val="tx1"/>
          </a:solidFill>
          <a:latin typeface="+mn-lt"/>
          <a:ea typeface="+mn-ea"/>
          <a:cs typeface="+mn-cs"/>
        </a:defRPr>
      </a:lvl7pPr>
      <a:lvl8pPr marL="2246981" algn="l" defTabSz="320993" rtl="0" eaLnBrk="1" latinLnBrk="0" hangingPunct="1">
        <a:defRPr sz="1266" kern="1200">
          <a:solidFill>
            <a:schemeClr val="tx1"/>
          </a:solidFill>
          <a:latin typeface="+mn-lt"/>
          <a:ea typeface="+mn-ea"/>
          <a:cs typeface="+mn-cs"/>
        </a:defRPr>
      </a:lvl8pPr>
      <a:lvl9pPr marL="2567976" algn="l" defTabSz="320993" rtl="0" eaLnBrk="1" latinLnBrk="0" hangingPunct="1">
        <a:defRPr sz="126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19.xml"/><Relationship Id="rId1" Type="http://schemas.openxmlformats.org/officeDocument/2006/relationships/themeOverride" Target="../theme/themeOverride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0.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1.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1.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1.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1.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6.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81.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1.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3" name="Rectangle 12">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B5E6768A-66A2-40C6-8867-03D82D3A008F}"/>
              </a:ext>
            </a:extLst>
          </p:cNvPr>
          <p:cNvSpPr>
            <a:spLocks noGrp="1"/>
          </p:cNvSpPr>
          <p:nvPr>
            <p:ph type="title"/>
          </p:nvPr>
        </p:nvSpPr>
        <p:spPr>
          <a:xfrm>
            <a:off x="832386" y="538481"/>
            <a:ext cx="3079738" cy="5571314"/>
          </a:xfrm>
        </p:spPr>
        <p:txBody>
          <a:bodyPr anchor="t">
            <a:normAutofit/>
          </a:bodyPr>
          <a:lstStyle/>
          <a:p>
            <a:pPr algn="r"/>
            <a:r>
              <a:rPr lang="en-US" sz="4000" b="1" dirty="0">
                <a:solidFill>
                  <a:srgbClr val="FFFFFF"/>
                </a:solidFill>
              </a:rPr>
              <a:t>What Can We Do to Help People Experiencing Homelessness</a:t>
            </a:r>
          </a:p>
        </p:txBody>
      </p:sp>
      <p:sp>
        <p:nvSpPr>
          <p:cNvPr id="5" name="Content Placeholder 4">
            <a:extLst>
              <a:ext uri="{FF2B5EF4-FFF2-40B4-BE49-F238E27FC236}">
                <a16:creationId xmlns:a16="http://schemas.microsoft.com/office/drawing/2014/main" id="{49E2FD86-C3F1-4A12-A500-CD2EF20E4F13}"/>
              </a:ext>
            </a:extLst>
          </p:cNvPr>
          <p:cNvSpPr>
            <a:spLocks noGrp="1"/>
          </p:cNvSpPr>
          <p:nvPr>
            <p:ph sz="half" idx="1"/>
          </p:nvPr>
        </p:nvSpPr>
        <p:spPr>
          <a:xfrm>
            <a:off x="4547698" y="933255"/>
            <a:ext cx="3421958" cy="5176540"/>
          </a:xfrm>
        </p:spPr>
        <p:txBody>
          <a:bodyPr>
            <a:normAutofit/>
          </a:bodyPr>
          <a:lstStyle/>
          <a:p>
            <a:pPr marL="0" indent="0">
              <a:buNone/>
            </a:pPr>
            <a:endParaRPr lang="en-US" sz="2000" dirty="0"/>
          </a:p>
          <a:p>
            <a:pPr marL="0" indent="0">
              <a:buNone/>
            </a:pPr>
            <a:r>
              <a:rPr lang="en-US" sz="2000" b="1" dirty="0"/>
              <a:t>Learn about the spectrum of services available for people experiencing homelessness including emergency options like shelter to long-term housing programs like Rapid Re-Housing.  Hear more about what gaps there are in this system in certain communities and how PHAs can access limited resources for those in need.</a:t>
            </a:r>
          </a:p>
          <a:p>
            <a:pPr marL="0" indent="0">
              <a:buNone/>
            </a:pPr>
            <a:endParaRPr lang="en-US" sz="2000" dirty="0"/>
          </a:p>
        </p:txBody>
      </p:sp>
      <p:sp>
        <p:nvSpPr>
          <p:cNvPr id="6" name="Content Placeholder 5">
            <a:extLst>
              <a:ext uri="{FF2B5EF4-FFF2-40B4-BE49-F238E27FC236}">
                <a16:creationId xmlns:a16="http://schemas.microsoft.com/office/drawing/2014/main" id="{1140CCE1-5F9A-476A-8A38-199A5BA5557E}"/>
              </a:ext>
            </a:extLst>
          </p:cNvPr>
          <p:cNvSpPr>
            <a:spLocks noGrp="1"/>
          </p:cNvSpPr>
          <p:nvPr>
            <p:ph sz="half" idx="2"/>
          </p:nvPr>
        </p:nvSpPr>
        <p:spPr>
          <a:xfrm>
            <a:off x="7969656" y="395927"/>
            <a:ext cx="3741997" cy="5713868"/>
          </a:xfrm>
        </p:spPr>
        <p:txBody>
          <a:bodyPr>
            <a:normAutofit/>
          </a:bodyPr>
          <a:lstStyle/>
          <a:p>
            <a:endParaRPr lang="en-US" sz="1300" dirty="0"/>
          </a:p>
          <a:p>
            <a:r>
              <a:rPr lang="en-US" sz="1600" dirty="0"/>
              <a:t>SPEAKERS</a:t>
            </a:r>
          </a:p>
          <a:p>
            <a:pPr lvl="1"/>
            <a:r>
              <a:rPr lang="en-US" sz="1600" dirty="0"/>
              <a:t>MODERATOR:  Cathy Alderman, Vice President Communications and Public Policy, Colorado Coalition for the Homeless</a:t>
            </a:r>
          </a:p>
          <a:p>
            <a:pPr marL="457200" lvl="1" indent="0">
              <a:buNone/>
            </a:pPr>
            <a:endParaRPr lang="en-US" sz="1600" dirty="0"/>
          </a:p>
          <a:p>
            <a:pPr lvl="1"/>
            <a:r>
              <a:rPr lang="en-US" sz="1600" dirty="0"/>
              <a:t>Kristin Toombs, Director Homeless Initiatives, CO Department of Local Affairs</a:t>
            </a:r>
          </a:p>
          <a:p>
            <a:pPr lvl="1"/>
            <a:endParaRPr lang="en-US" sz="1600" dirty="0"/>
          </a:p>
          <a:p>
            <a:pPr lvl="1"/>
            <a:r>
              <a:rPr lang="en-US" sz="1600" dirty="0"/>
              <a:t>Chris Connor, Executive Director, Denver’s Road Home</a:t>
            </a:r>
          </a:p>
          <a:p>
            <a:pPr lvl="1"/>
            <a:endParaRPr lang="en-US" sz="1600" dirty="0"/>
          </a:p>
          <a:p>
            <a:pPr lvl="1"/>
            <a:r>
              <a:rPr lang="en-US" sz="1600" dirty="0"/>
              <a:t>Matt Mollica, Vice President of Housing Placement Services, Colorado Coalition for the Homeless</a:t>
            </a:r>
          </a:p>
          <a:p>
            <a:pPr lvl="1"/>
            <a:endParaRPr lang="en-US" sz="1600" dirty="0"/>
          </a:p>
          <a:p>
            <a:pPr lvl="1"/>
            <a:r>
              <a:rPr lang="en-US" sz="1600" dirty="0"/>
              <a:t>Ian Kile, Training and Quality Assurance Manager, Volunteers of America</a:t>
            </a:r>
          </a:p>
        </p:txBody>
      </p:sp>
    </p:spTree>
    <p:extLst>
      <p:ext uri="{BB962C8B-B14F-4D97-AF65-F5344CB8AC3E}">
        <p14:creationId xmlns:p14="http://schemas.microsoft.com/office/powerpoint/2010/main" val="216854303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6ED0E-48E0-4776-AB44-1663B6DBCFCE}"/>
              </a:ext>
            </a:extLst>
          </p:cNvPr>
          <p:cNvSpPr>
            <a:spLocks noGrp="1"/>
          </p:cNvSpPr>
          <p:nvPr>
            <p:ph type="ctrTitle"/>
          </p:nvPr>
        </p:nvSpPr>
        <p:spPr/>
        <p:txBody>
          <a:bodyPr/>
          <a:lstStyle/>
          <a:p>
            <a:r>
              <a:rPr lang="en-US" dirty="0"/>
              <a:t>Denver’s Road Home</a:t>
            </a:r>
          </a:p>
        </p:txBody>
      </p:sp>
      <p:sp>
        <p:nvSpPr>
          <p:cNvPr id="3" name="Subtitle 2">
            <a:extLst>
              <a:ext uri="{FF2B5EF4-FFF2-40B4-BE49-F238E27FC236}">
                <a16:creationId xmlns:a16="http://schemas.microsoft.com/office/drawing/2014/main" id="{AC4ADDE0-FDE3-44EC-B57A-68C88F4A91AB}"/>
              </a:ext>
            </a:extLst>
          </p:cNvPr>
          <p:cNvSpPr>
            <a:spLocks noGrp="1"/>
          </p:cNvSpPr>
          <p:nvPr>
            <p:ph type="subTitle" idx="1"/>
          </p:nvPr>
        </p:nvSpPr>
        <p:spPr/>
        <p:txBody>
          <a:bodyPr/>
          <a:lstStyle/>
          <a:p>
            <a:r>
              <a:rPr lang="en-US" dirty="0"/>
              <a:t>Chris Connor, Exec</a:t>
            </a:r>
          </a:p>
        </p:txBody>
      </p:sp>
    </p:spTree>
    <p:extLst>
      <p:ext uri="{BB962C8B-B14F-4D97-AF65-F5344CB8AC3E}">
        <p14:creationId xmlns:p14="http://schemas.microsoft.com/office/powerpoint/2010/main" val="3731787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D05C3-69BA-406C-8205-7843640885EF}"/>
              </a:ext>
            </a:extLst>
          </p:cNvPr>
          <p:cNvSpPr>
            <a:spLocks noGrp="1"/>
          </p:cNvSpPr>
          <p:nvPr>
            <p:ph type="title"/>
          </p:nvPr>
        </p:nvSpPr>
        <p:spPr>
          <a:xfrm>
            <a:off x="423333" y="0"/>
            <a:ext cx="11243733" cy="1676400"/>
          </a:xfrm>
        </p:spPr>
        <p:txBody>
          <a:bodyPr>
            <a:normAutofit/>
          </a:bodyPr>
          <a:lstStyle/>
          <a:p>
            <a:r>
              <a:rPr lang="en-US" dirty="0"/>
              <a:t>Homelessness in Denver—Point in Time</a:t>
            </a:r>
          </a:p>
        </p:txBody>
      </p:sp>
      <p:graphicFrame>
        <p:nvGraphicFramePr>
          <p:cNvPr id="7" name="Content Placeholder 5">
            <a:extLst>
              <a:ext uri="{FF2B5EF4-FFF2-40B4-BE49-F238E27FC236}">
                <a16:creationId xmlns:a16="http://schemas.microsoft.com/office/drawing/2014/main" id="{B9DEF96B-7C08-4EFF-B1FC-34F07BFC1C9A}"/>
              </a:ext>
            </a:extLst>
          </p:cNvPr>
          <p:cNvGraphicFramePr>
            <a:graphicFrameLocks/>
          </p:cNvGraphicFramePr>
          <p:nvPr>
            <p:extLst/>
          </p:nvPr>
        </p:nvGraphicFramePr>
        <p:xfrm>
          <a:off x="1473200" y="1386419"/>
          <a:ext cx="9144000" cy="39221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78499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400" y="539750"/>
            <a:ext cx="10998200" cy="1290639"/>
          </a:xfrm>
        </p:spPr>
        <p:txBody>
          <a:bodyPr>
            <a:normAutofit fontScale="90000"/>
          </a:bodyPr>
          <a:lstStyle/>
          <a:p>
            <a:r>
              <a:rPr lang="en-US" dirty="0"/>
              <a:t>Homelessness in Denver—Permanent Exits</a:t>
            </a:r>
          </a:p>
        </p:txBody>
      </p:sp>
      <p:graphicFrame>
        <p:nvGraphicFramePr>
          <p:cNvPr id="6" name="Content Placeholder 5"/>
          <p:cNvGraphicFramePr>
            <a:graphicFrameLocks noGrp="1"/>
          </p:cNvGraphicFramePr>
          <p:nvPr>
            <p:ph idx="1"/>
            <p:extLst/>
          </p:nvPr>
        </p:nvGraphicFramePr>
        <p:xfrm>
          <a:off x="1257300" y="1806578"/>
          <a:ext cx="9804400" cy="36036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59079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1066801" y="317501"/>
            <a:ext cx="9982200" cy="5614989"/>
          </a:xfrm>
          <a:prstGeom prst="rect">
            <a:avLst/>
          </a:prstGeom>
        </p:spPr>
      </p:pic>
    </p:spTree>
    <p:extLst>
      <p:ext uri="{BB962C8B-B14F-4D97-AF65-F5344CB8AC3E}">
        <p14:creationId xmlns:p14="http://schemas.microsoft.com/office/powerpoint/2010/main" val="3122169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1" name="Title 30">
            <a:extLst>
              <a:ext uri="{FF2B5EF4-FFF2-40B4-BE49-F238E27FC236}">
                <a16:creationId xmlns:a16="http://schemas.microsoft.com/office/drawing/2014/main" id="{CEE584D5-48E4-4F77-AEF0-CEE1E1506FAD}"/>
              </a:ext>
            </a:extLst>
          </p:cNvPr>
          <p:cNvSpPr>
            <a:spLocks noGrp="1"/>
          </p:cNvSpPr>
          <p:nvPr>
            <p:ph type="title"/>
          </p:nvPr>
        </p:nvSpPr>
        <p:spPr>
          <a:xfrm>
            <a:off x="914400" y="692338"/>
            <a:ext cx="9460707" cy="994172"/>
          </a:xfrm>
        </p:spPr>
        <p:txBody>
          <a:bodyPr>
            <a:normAutofit/>
          </a:bodyPr>
          <a:lstStyle/>
          <a:p>
            <a:pPr algn="ctr"/>
            <a:r>
              <a:rPr lang="en-US" sz="2800" dirty="0"/>
              <a:t>New Homeless Response System with Residential Shelter</a:t>
            </a:r>
          </a:p>
        </p:txBody>
      </p:sp>
      <p:pic>
        <p:nvPicPr>
          <p:cNvPr id="33" name="Content Placeholder 32">
            <a:extLst>
              <a:ext uri="{FF2B5EF4-FFF2-40B4-BE49-F238E27FC236}">
                <a16:creationId xmlns:a16="http://schemas.microsoft.com/office/drawing/2014/main" id="{F20F7D23-AD30-481D-B596-12D3B316E085}"/>
              </a:ext>
            </a:extLst>
          </p:cNvPr>
          <p:cNvPicPr>
            <a:picLocks noGrp="1" noChangeAspect="1"/>
          </p:cNvPicPr>
          <p:nvPr>
            <p:ph idx="1"/>
          </p:nvPr>
        </p:nvPicPr>
        <p:blipFill>
          <a:blip r:embed="rId3"/>
          <a:stretch>
            <a:fillRect/>
          </a:stretch>
        </p:blipFill>
        <p:spPr>
          <a:xfrm>
            <a:off x="1187779" y="1686510"/>
            <a:ext cx="8830140" cy="3523996"/>
          </a:xfrm>
          <a:prstGeom prst="rect">
            <a:avLst/>
          </a:prstGeom>
        </p:spPr>
      </p:pic>
    </p:spTree>
    <p:extLst>
      <p:ext uri="{BB962C8B-B14F-4D97-AF65-F5344CB8AC3E}">
        <p14:creationId xmlns:p14="http://schemas.microsoft.com/office/powerpoint/2010/main" val="1128230246"/>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000" y="717551"/>
            <a:ext cx="9144000" cy="654050"/>
          </a:xfrm>
        </p:spPr>
        <p:txBody>
          <a:bodyPr>
            <a:normAutofit fontScale="90000"/>
          </a:bodyPr>
          <a:lstStyle/>
          <a:p>
            <a:pPr algn="ctr"/>
            <a:r>
              <a:rPr lang="en-US" dirty="0"/>
              <a:t>Effective first engagements</a:t>
            </a:r>
          </a:p>
        </p:txBody>
      </p:sp>
      <p:sp>
        <p:nvSpPr>
          <p:cNvPr id="3" name="Content Placeholder 2"/>
          <p:cNvSpPr>
            <a:spLocks noGrp="1"/>
          </p:cNvSpPr>
          <p:nvPr>
            <p:ph idx="1"/>
          </p:nvPr>
        </p:nvSpPr>
        <p:spPr>
          <a:xfrm>
            <a:off x="534838" y="1699405"/>
            <a:ext cx="11110823" cy="3784600"/>
          </a:xfrm>
        </p:spPr>
        <p:txBody>
          <a:bodyPr>
            <a:normAutofit lnSpcReduction="10000"/>
          </a:bodyPr>
          <a:lstStyle/>
          <a:p>
            <a:pPr marL="457200" lvl="1" indent="-457200">
              <a:buFont typeface="Arial" panose="020B0604020202020204" pitchFamily="34" charset="0"/>
              <a:buChar char="•"/>
            </a:pPr>
            <a:r>
              <a:rPr lang="en-US" sz="3200" dirty="0"/>
              <a:t>A Rapid Resolution Pilot Program (also known as shelter diversion) in the city’s shelters is connecting first-time shelter guests to a permanent housing solution. </a:t>
            </a:r>
            <a:br>
              <a:rPr lang="en-US" sz="3200" dirty="0"/>
            </a:br>
            <a:endParaRPr lang="en-US" sz="3200" dirty="0"/>
          </a:p>
          <a:p>
            <a:pPr marL="457200" lvl="1" indent="-457200">
              <a:buFont typeface="Arial" panose="020B0604020202020204" pitchFamily="34" charset="0"/>
              <a:buChar char="•"/>
            </a:pPr>
            <a:r>
              <a:rPr lang="en-US" sz="2934" dirty="0"/>
              <a:t>In the pilot’s first year, 255 individuals and families were served, </a:t>
            </a:r>
            <a:r>
              <a:rPr lang="en-US" sz="2934" b="1" dirty="0"/>
              <a:t>70 percent of whom successfully stabilized their housing crisis</a:t>
            </a:r>
            <a:r>
              <a:rPr lang="en-US" sz="2934" dirty="0"/>
              <a:t>. More than 124 individuals and families returned to permanent housing.</a:t>
            </a:r>
          </a:p>
          <a:p>
            <a:endParaRPr lang="en-US" dirty="0"/>
          </a:p>
        </p:txBody>
      </p:sp>
    </p:spTree>
    <p:extLst>
      <p:ext uri="{BB962C8B-B14F-4D97-AF65-F5344CB8AC3E}">
        <p14:creationId xmlns:p14="http://schemas.microsoft.com/office/powerpoint/2010/main" val="3591879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653" y="532563"/>
            <a:ext cx="10282687" cy="830412"/>
          </a:xfrm>
        </p:spPr>
        <p:txBody>
          <a:bodyPr>
            <a:normAutofit fontScale="90000"/>
          </a:bodyPr>
          <a:lstStyle/>
          <a:p>
            <a:r>
              <a:rPr lang="en-US" dirty="0"/>
              <a:t>Coordination with Housing Authority Staff</a:t>
            </a:r>
          </a:p>
        </p:txBody>
      </p:sp>
      <p:sp>
        <p:nvSpPr>
          <p:cNvPr id="3" name="Content Placeholder 2"/>
          <p:cNvSpPr>
            <a:spLocks noGrp="1"/>
          </p:cNvSpPr>
          <p:nvPr>
            <p:ph idx="1"/>
          </p:nvPr>
        </p:nvSpPr>
        <p:spPr>
          <a:xfrm>
            <a:off x="931653" y="1551677"/>
            <a:ext cx="10455215" cy="3796700"/>
          </a:xfrm>
        </p:spPr>
        <p:txBody>
          <a:bodyPr/>
          <a:lstStyle/>
          <a:p>
            <a:pPr marL="457200" indent="-457200">
              <a:buFont typeface="Arial" panose="020B0604020202020204" pitchFamily="34" charset="0"/>
              <a:buChar char="•"/>
            </a:pPr>
            <a:r>
              <a:rPr lang="en-US" dirty="0"/>
              <a:t>Denver’s Road Home has appreciated sharing one staff member with the Denver Housing Authority.</a:t>
            </a:r>
            <a:br>
              <a:rPr lang="en-US" dirty="0"/>
            </a:br>
            <a:endParaRPr lang="en-US" dirty="0"/>
          </a:p>
          <a:p>
            <a:pPr marL="457200" indent="-457200">
              <a:buFont typeface="Arial" panose="020B0604020202020204" pitchFamily="34" charset="0"/>
              <a:buChar char="•"/>
            </a:pPr>
            <a:r>
              <a:rPr lang="en-US" dirty="0"/>
              <a:t>The Denver’s Road Home Housing Manager helps align local preference systems and housing developments to homelessness strategies.</a:t>
            </a:r>
          </a:p>
          <a:p>
            <a:endParaRPr lang="en-US" dirty="0"/>
          </a:p>
        </p:txBody>
      </p:sp>
    </p:spTree>
    <p:extLst>
      <p:ext uri="{BB962C8B-B14F-4D97-AF65-F5344CB8AC3E}">
        <p14:creationId xmlns:p14="http://schemas.microsoft.com/office/powerpoint/2010/main" val="27408313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445" y="618825"/>
            <a:ext cx="11335110" cy="1290639"/>
          </a:xfrm>
        </p:spPr>
        <p:txBody>
          <a:bodyPr>
            <a:normAutofit fontScale="90000"/>
          </a:bodyPr>
          <a:lstStyle/>
          <a:p>
            <a:pPr algn="ctr"/>
            <a:r>
              <a:rPr lang="en-US" dirty="0"/>
              <a:t>Looking forward: Dept. of Housing and Homelessness</a:t>
            </a:r>
          </a:p>
        </p:txBody>
      </p:sp>
      <p:sp>
        <p:nvSpPr>
          <p:cNvPr id="3" name="Content Placeholder 2"/>
          <p:cNvSpPr>
            <a:spLocks noGrp="1"/>
          </p:cNvSpPr>
          <p:nvPr>
            <p:ph idx="1"/>
          </p:nvPr>
        </p:nvSpPr>
        <p:spPr>
          <a:xfrm>
            <a:off x="796985" y="2138273"/>
            <a:ext cx="10852030" cy="3675931"/>
          </a:xfrm>
        </p:spPr>
        <p:txBody>
          <a:bodyPr>
            <a:normAutofit fontScale="92500" lnSpcReduction="20000"/>
          </a:bodyPr>
          <a:lstStyle/>
          <a:p>
            <a:pPr marL="457200" indent="-457200">
              <a:buFont typeface="Arial" panose="020B0604020202020204" pitchFamily="34" charset="0"/>
              <a:buChar char="•"/>
            </a:pPr>
            <a:r>
              <a:rPr lang="en-US" dirty="0"/>
              <a:t>With City funds opened to development and preservation of Affordable Housing deeper alignment and coordination is needed.  Comprehensive Strategic Planning on homelessness requires integration of Housing Plans with Strategic Plans on shelter, outreach, and other front end systems.</a:t>
            </a:r>
            <a:br>
              <a:rPr lang="en-US" dirty="0"/>
            </a:br>
            <a:endParaRPr lang="en-US" dirty="0"/>
          </a:p>
          <a:p>
            <a:pPr marL="457200" indent="-457200">
              <a:buFont typeface="Arial" panose="020B0604020202020204" pitchFamily="34" charset="0"/>
              <a:buChar char="•"/>
            </a:pPr>
            <a:r>
              <a:rPr lang="en-US" dirty="0"/>
              <a:t>City of Denver will introduce a new Department of Housing and Homelessness this year bringing Denver’s Road Home (currently in Human Services) alongside Division of Housing (currently in Econ. Development)</a:t>
            </a:r>
          </a:p>
        </p:txBody>
      </p:sp>
    </p:spTree>
    <p:extLst>
      <p:ext uri="{BB962C8B-B14F-4D97-AF65-F5344CB8AC3E}">
        <p14:creationId xmlns:p14="http://schemas.microsoft.com/office/powerpoint/2010/main" val="448636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EFA80-CC06-4326-9207-0496239E994A}"/>
              </a:ext>
            </a:extLst>
          </p:cNvPr>
          <p:cNvSpPr>
            <a:spLocks noGrp="1"/>
          </p:cNvSpPr>
          <p:nvPr>
            <p:ph type="ctrTitle"/>
          </p:nvPr>
        </p:nvSpPr>
        <p:spPr>
          <a:xfrm>
            <a:off x="377072" y="235670"/>
            <a:ext cx="10290928" cy="3586526"/>
          </a:xfrm>
        </p:spPr>
        <p:txBody>
          <a:bodyPr>
            <a:normAutofit fontScale="90000"/>
          </a:bodyPr>
          <a:lstStyle/>
          <a:p>
            <a:pPr algn="l"/>
            <a:r>
              <a:rPr lang="en-US" b="1" dirty="0">
                <a:solidFill>
                  <a:srgbClr val="008586"/>
                </a:solidFill>
                <a:effectLst>
                  <a:outerShdw blurRad="38100" dist="38100" dir="2700000" algn="tl">
                    <a:srgbClr val="000000">
                      <a:alpha val="43137"/>
                    </a:srgbClr>
                  </a:outerShdw>
                </a:effectLst>
                <a:latin typeface="Candara" panose="020E0502030303020204" pitchFamily="34" charset="0"/>
              </a:rPr>
              <a:t>Affordable and Supportive Housing for People Experiencing Homelessness</a:t>
            </a:r>
            <a:br>
              <a:rPr lang="en-US" b="1" dirty="0">
                <a:solidFill>
                  <a:srgbClr val="008586"/>
                </a:solidFill>
                <a:effectLst>
                  <a:outerShdw blurRad="38100" dist="38100" dir="2700000" algn="tl">
                    <a:srgbClr val="000000">
                      <a:alpha val="43137"/>
                    </a:srgbClr>
                  </a:outerShdw>
                </a:effectLst>
                <a:latin typeface="Candara" panose="020E0502030303020204" pitchFamily="34" charset="0"/>
              </a:rPr>
            </a:br>
            <a:r>
              <a:rPr lang="en-US" sz="4400" b="1" dirty="0">
                <a:solidFill>
                  <a:srgbClr val="98BA79"/>
                </a:solidFill>
                <a:effectLst>
                  <a:outerShdw blurRad="38100" dist="38100" dir="2700000" algn="tl">
                    <a:srgbClr val="000000">
                      <a:alpha val="43137"/>
                    </a:srgbClr>
                  </a:outerShdw>
                </a:effectLst>
                <a:latin typeface="Candara" panose="020E0502030303020204" pitchFamily="34" charset="0"/>
              </a:rPr>
              <a:t>Colorado Coalition for the Homeless </a:t>
            </a:r>
            <a:br>
              <a:rPr lang="en-US" dirty="0"/>
            </a:br>
            <a:endParaRPr lang="en-US" b="1" dirty="0">
              <a:solidFill>
                <a:srgbClr val="008586"/>
              </a:solidFill>
              <a:effectLst>
                <a:outerShdw blurRad="38100" dist="38100" dir="2700000" algn="tl">
                  <a:srgbClr val="000000">
                    <a:alpha val="43137"/>
                  </a:srgbClr>
                </a:outerShdw>
              </a:effectLst>
              <a:latin typeface="Century Gothic" panose="020B0502020202020204" pitchFamily="34" charset="0"/>
            </a:endParaRPr>
          </a:p>
        </p:txBody>
      </p:sp>
      <p:sp>
        <p:nvSpPr>
          <p:cNvPr id="3" name="Subtitle 2">
            <a:extLst>
              <a:ext uri="{FF2B5EF4-FFF2-40B4-BE49-F238E27FC236}">
                <a16:creationId xmlns:a16="http://schemas.microsoft.com/office/drawing/2014/main" id="{3434B155-0084-4A7E-B035-5BA7C06DA80F}"/>
              </a:ext>
            </a:extLst>
          </p:cNvPr>
          <p:cNvSpPr>
            <a:spLocks noGrp="1"/>
          </p:cNvSpPr>
          <p:nvPr>
            <p:ph type="subTitle" idx="1"/>
          </p:nvPr>
        </p:nvSpPr>
        <p:spPr>
          <a:xfrm>
            <a:off x="970156" y="4326868"/>
            <a:ext cx="9697844" cy="1655762"/>
          </a:xfrm>
        </p:spPr>
        <p:txBody>
          <a:bodyPr>
            <a:normAutofit/>
          </a:bodyPr>
          <a:lstStyle/>
          <a:p>
            <a:pPr algn="l"/>
            <a:r>
              <a:rPr lang="en-US" dirty="0"/>
              <a:t>Presentation to CO NAHRO</a:t>
            </a:r>
          </a:p>
          <a:p>
            <a:pPr algn="l"/>
            <a:r>
              <a:rPr lang="en-US" dirty="0"/>
              <a:t>Matt Mollica</a:t>
            </a:r>
          </a:p>
          <a:p>
            <a:pPr algn="l"/>
            <a:r>
              <a:rPr lang="en-US" dirty="0"/>
              <a:t>June 28, 2018</a:t>
            </a:r>
          </a:p>
        </p:txBody>
      </p:sp>
      <p:pic>
        <p:nvPicPr>
          <p:cNvPr id="4" name="Picture 3">
            <a:extLst>
              <a:ext uri="{FF2B5EF4-FFF2-40B4-BE49-F238E27FC236}">
                <a16:creationId xmlns:a16="http://schemas.microsoft.com/office/drawing/2014/main" id="{14857C9D-D784-4806-82BA-E007ACE43B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9785" y="4977161"/>
            <a:ext cx="1905000" cy="1371600"/>
          </a:xfrm>
          <a:prstGeom prst="rect">
            <a:avLst/>
          </a:prstGeom>
        </p:spPr>
      </p:pic>
    </p:spTree>
    <p:extLst>
      <p:ext uri="{BB962C8B-B14F-4D97-AF65-F5344CB8AC3E}">
        <p14:creationId xmlns:p14="http://schemas.microsoft.com/office/powerpoint/2010/main" val="1573435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555" y="223292"/>
            <a:ext cx="10515600" cy="1795079"/>
          </a:xfrm>
        </p:spPr>
        <p:txBody>
          <a:bodyPr>
            <a:normAutofit/>
          </a:bodyPr>
          <a:lstStyle/>
          <a:p>
            <a:r>
              <a:rPr lang="en-US" sz="4800" b="1" dirty="0">
                <a:solidFill>
                  <a:srgbClr val="008586"/>
                </a:solidFill>
                <a:effectLst>
                  <a:outerShdw blurRad="38100" dist="38100" dir="2700000" algn="tl">
                    <a:srgbClr val="000000">
                      <a:alpha val="43137"/>
                    </a:srgbClr>
                  </a:outerShdw>
                </a:effectLst>
                <a:latin typeface="Franklin Gothic Book" panose="020B0503020102020204" pitchFamily="34" charset="0"/>
                <a:ea typeface="Kozuka Gothic Pro M" panose="020B0700000000000000" pitchFamily="34" charset="-128"/>
              </a:rPr>
              <a:t>Affordable Housing Including</a:t>
            </a:r>
            <a:br>
              <a:rPr lang="en-US" sz="4800" b="1" dirty="0">
                <a:solidFill>
                  <a:srgbClr val="008586"/>
                </a:solidFill>
                <a:effectLst>
                  <a:outerShdw blurRad="38100" dist="38100" dir="2700000" algn="tl">
                    <a:srgbClr val="000000">
                      <a:alpha val="43137"/>
                    </a:srgbClr>
                  </a:outerShdw>
                </a:effectLst>
                <a:latin typeface="Franklin Gothic Book" panose="020B0503020102020204" pitchFamily="34" charset="0"/>
                <a:ea typeface="Kozuka Gothic Pro M" panose="020B0700000000000000" pitchFamily="34" charset="-128"/>
              </a:rPr>
            </a:br>
            <a:r>
              <a:rPr lang="en-US" sz="4800" b="1" dirty="0">
                <a:solidFill>
                  <a:srgbClr val="008586"/>
                </a:solidFill>
                <a:effectLst>
                  <a:outerShdw blurRad="38100" dist="38100" dir="2700000" algn="tl">
                    <a:srgbClr val="000000">
                      <a:alpha val="43137"/>
                    </a:srgbClr>
                  </a:outerShdw>
                </a:effectLst>
                <a:latin typeface="Franklin Gothic Book" panose="020B0503020102020204" pitchFamily="34" charset="0"/>
                <a:ea typeface="Kozuka Gothic Pro M" panose="020B0700000000000000" pitchFamily="34" charset="-128"/>
              </a:rPr>
              <a:t>Permanent Supportive Housing</a:t>
            </a:r>
          </a:p>
        </p:txBody>
      </p:sp>
      <p:sp>
        <p:nvSpPr>
          <p:cNvPr id="3" name="Content Placeholder 2"/>
          <p:cNvSpPr>
            <a:spLocks noGrp="1"/>
          </p:cNvSpPr>
          <p:nvPr>
            <p:ph idx="1"/>
          </p:nvPr>
        </p:nvSpPr>
        <p:spPr>
          <a:xfrm>
            <a:off x="749877" y="1917520"/>
            <a:ext cx="5007456" cy="4045842"/>
          </a:xfrm>
        </p:spPr>
        <p:txBody>
          <a:bodyPr>
            <a:normAutofit/>
          </a:bodyPr>
          <a:lstStyle/>
          <a:p>
            <a:pPr marL="0" indent="0">
              <a:buNone/>
            </a:pPr>
            <a:r>
              <a:rPr lang="en-US" sz="2400" b="1" dirty="0">
                <a:solidFill>
                  <a:srgbClr val="008586"/>
                </a:solidFill>
                <a:effectLst>
                  <a:outerShdw blurRad="38100" dist="38100" dir="2700000" algn="tl">
                    <a:srgbClr val="000000">
                      <a:alpha val="43137"/>
                    </a:srgbClr>
                  </a:outerShdw>
                </a:effectLst>
              </a:rPr>
              <a:t>18</a:t>
            </a:r>
            <a:r>
              <a:rPr lang="en-US" sz="2400" b="1" dirty="0">
                <a:effectLst>
                  <a:outerShdw blurRad="38100" dist="38100" dir="2700000" algn="tl">
                    <a:srgbClr val="000000">
                      <a:alpha val="43137"/>
                    </a:srgbClr>
                  </a:outerShdw>
                </a:effectLst>
              </a:rPr>
              <a:t> </a:t>
            </a:r>
            <a:r>
              <a:rPr lang="en-US" sz="2400" dirty="0"/>
              <a:t>properties</a:t>
            </a:r>
          </a:p>
          <a:p>
            <a:pPr marL="0" indent="0">
              <a:buNone/>
            </a:pPr>
            <a:r>
              <a:rPr lang="en-US" sz="2400" b="1" dirty="0">
                <a:solidFill>
                  <a:srgbClr val="008586"/>
                </a:solidFill>
                <a:effectLst>
                  <a:outerShdw blurRad="38100" dist="38100" dir="2700000" algn="tl">
                    <a:srgbClr val="000000">
                      <a:alpha val="43137"/>
                    </a:srgbClr>
                  </a:outerShdw>
                </a:effectLst>
              </a:rPr>
              <a:t>4,123 </a:t>
            </a:r>
            <a:r>
              <a:rPr lang="en-US" sz="2400" dirty="0"/>
              <a:t>households</a:t>
            </a:r>
          </a:p>
          <a:p>
            <a:pPr marL="0" indent="0">
              <a:buNone/>
            </a:pPr>
            <a:r>
              <a:rPr lang="en-US" sz="2400" b="1" dirty="0">
                <a:solidFill>
                  <a:srgbClr val="009999"/>
                </a:solidFill>
                <a:effectLst>
                  <a:outerShdw blurRad="38100" dist="38100" dir="2700000" algn="tl">
                    <a:srgbClr val="000000">
                      <a:alpha val="43137"/>
                    </a:srgbClr>
                  </a:outerShdw>
                </a:effectLst>
              </a:rPr>
              <a:t>1,700</a:t>
            </a:r>
            <a:r>
              <a:rPr lang="en-US" sz="2400" dirty="0"/>
              <a:t> housing vouchers</a:t>
            </a:r>
          </a:p>
          <a:p>
            <a:pPr marL="0" indent="0">
              <a:buNone/>
            </a:pPr>
            <a:endParaRPr lang="en-US" sz="2400" dirty="0"/>
          </a:p>
          <a:p>
            <a:pPr marL="0" indent="0">
              <a:buNone/>
            </a:pPr>
            <a:r>
              <a:rPr lang="en-US" sz="2400" dirty="0"/>
              <a:t>Combines low-barrier </a:t>
            </a:r>
            <a:r>
              <a:rPr lang="en-US" sz="2400" b="1" dirty="0">
                <a:solidFill>
                  <a:srgbClr val="008586"/>
                </a:solidFill>
                <a:effectLst>
                  <a:outerShdw blurRad="38100" dist="38100" dir="2700000" algn="tl">
                    <a:srgbClr val="000000">
                      <a:alpha val="43137"/>
                    </a:srgbClr>
                  </a:outerShdw>
                </a:effectLst>
              </a:rPr>
              <a:t>affordable housing</a:t>
            </a:r>
            <a:r>
              <a:rPr lang="en-US" sz="2400" dirty="0"/>
              <a:t>, </a:t>
            </a:r>
            <a:r>
              <a:rPr lang="en-US" sz="2400" b="1" dirty="0">
                <a:solidFill>
                  <a:srgbClr val="008586"/>
                </a:solidFill>
                <a:effectLst>
                  <a:outerShdw blurRad="38100" dist="38100" dir="2700000" algn="tl">
                    <a:srgbClr val="000000">
                      <a:alpha val="43137"/>
                    </a:srgbClr>
                  </a:outerShdw>
                </a:effectLst>
              </a:rPr>
              <a:t>health care</a:t>
            </a:r>
            <a:r>
              <a:rPr lang="en-US" sz="2400" dirty="0"/>
              <a:t>, </a:t>
            </a:r>
            <a:br>
              <a:rPr lang="en-US" sz="2400" dirty="0"/>
            </a:br>
            <a:r>
              <a:rPr lang="en-US" sz="2400" dirty="0"/>
              <a:t>and </a:t>
            </a:r>
            <a:r>
              <a:rPr lang="en-US" sz="2400" b="1" dirty="0">
                <a:solidFill>
                  <a:srgbClr val="008586"/>
                </a:solidFill>
                <a:effectLst>
                  <a:outerShdw blurRad="38100" dist="38100" dir="2700000" algn="tl">
                    <a:srgbClr val="000000">
                      <a:alpha val="43137"/>
                    </a:srgbClr>
                  </a:outerShdw>
                </a:effectLst>
              </a:rPr>
              <a:t>supportive services </a:t>
            </a:r>
            <a:br>
              <a:rPr lang="en-US" sz="2400" dirty="0"/>
            </a:br>
            <a:r>
              <a:rPr lang="en-US" sz="2400" dirty="0"/>
              <a:t>for individuals and families</a:t>
            </a:r>
          </a:p>
          <a:p>
            <a:pPr marL="0" indent="0">
              <a:buNone/>
            </a:pPr>
            <a:endParaRPr lang="en-US" sz="3000" dirty="0"/>
          </a:p>
          <a:p>
            <a:pPr marL="0" indent="0">
              <a:buNone/>
            </a:pPr>
            <a:endParaRPr lang="en-US" dirty="0"/>
          </a:p>
        </p:txBody>
      </p:sp>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511429">
            <a:off x="5963796" y="2192495"/>
            <a:ext cx="5486400" cy="3657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63380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95824" y="2839641"/>
            <a:ext cx="6400354" cy="1553766"/>
          </a:xfrm>
        </p:spPr>
        <p:txBody>
          <a:bodyPr/>
          <a:lstStyle/>
          <a:p>
            <a:pPr>
              <a:spcBef>
                <a:spcPts val="1266"/>
              </a:spcBef>
            </a:pPr>
            <a:endParaRPr lang="en-US" dirty="0"/>
          </a:p>
          <a:p>
            <a:pPr>
              <a:spcBef>
                <a:spcPts val="0"/>
              </a:spcBef>
            </a:pPr>
            <a:r>
              <a:rPr lang="en-US" dirty="0"/>
              <a:t>Kristin Toombs, Director</a:t>
            </a:r>
          </a:p>
          <a:p>
            <a:pPr>
              <a:spcBef>
                <a:spcPts val="0"/>
              </a:spcBef>
            </a:pPr>
            <a:r>
              <a:rPr lang="en-US" dirty="0"/>
              <a:t>Office of Homeless Initiatives</a:t>
            </a:r>
          </a:p>
          <a:p>
            <a:pPr>
              <a:spcBef>
                <a:spcPts val="0"/>
              </a:spcBef>
            </a:pPr>
            <a:r>
              <a:rPr lang="en-US" dirty="0"/>
              <a:t>Division of Housing</a:t>
            </a:r>
          </a:p>
          <a:p>
            <a:pPr>
              <a:spcBef>
                <a:spcPts val="0"/>
              </a:spcBef>
            </a:pPr>
            <a:r>
              <a:rPr lang="en-US" dirty="0"/>
              <a:t>Department of Local Affairs</a:t>
            </a:r>
          </a:p>
          <a:p>
            <a:pPr>
              <a:spcBef>
                <a:spcPts val="0"/>
              </a:spcBef>
            </a:pPr>
            <a:endParaRPr lang="en-US" dirty="0"/>
          </a:p>
          <a:p>
            <a:pPr>
              <a:spcBef>
                <a:spcPts val="0"/>
              </a:spcBef>
            </a:pPr>
            <a:r>
              <a:rPr lang="en-US" dirty="0"/>
              <a:t>May 1, 2019</a:t>
            </a:r>
          </a:p>
        </p:txBody>
      </p:sp>
      <p:sp>
        <p:nvSpPr>
          <p:cNvPr id="6" name="TextBox 5"/>
          <p:cNvSpPr txBox="1"/>
          <p:nvPr/>
        </p:nvSpPr>
        <p:spPr>
          <a:xfrm>
            <a:off x="2877388" y="5958024"/>
            <a:ext cx="129723" cy="259620"/>
          </a:xfrm>
          <a:prstGeom prst="rect">
            <a:avLst/>
          </a:prstGeom>
          <a:noFill/>
        </p:spPr>
        <p:txBody>
          <a:bodyPr wrap="none" lIns="64202" tIns="32098" rIns="64202" bIns="32098" rtlCol="0">
            <a:spAutoFit/>
          </a:bodyPr>
          <a:lstStyle/>
          <a:p>
            <a:pPr defTabSz="410163" fontAlgn="base" hangingPunct="0">
              <a:spcBef>
                <a:spcPct val="0"/>
              </a:spcBef>
              <a:spcAft>
                <a:spcPct val="0"/>
              </a:spcAft>
            </a:pPr>
            <a:endParaRPr lang="en-US" sz="1266" dirty="0">
              <a:solidFill>
                <a:srgbClr val="5C6670"/>
              </a:solidFill>
              <a:latin typeface="Trebuchet MS" pitchFamily="-100" charset="0"/>
              <a:sym typeface="Trebuchet MS" pitchFamily="-100" charset="0"/>
            </a:endParaRPr>
          </a:p>
        </p:txBody>
      </p:sp>
      <p:sp>
        <p:nvSpPr>
          <p:cNvPr id="4" name="Title 3"/>
          <p:cNvSpPr>
            <a:spLocks noGrp="1"/>
          </p:cNvSpPr>
          <p:nvPr>
            <p:ph type="ctrTitle"/>
          </p:nvPr>
        </p:nvSpPr>
        <p:spPr>
          <a:xfrm>
            <a:off x="1813322" y="2143125"/>
            <a:ext cx="8840391" cy="964406"/>
          </a:xfrm>
        </p:spPr>
        <p:txBody>
          <a:bodyPr/>
          <a:lstStyle/>
          <a:p>
            <a:r>
              <a:rPr lang="en-US" sz="4640" i="0" dirty="0"/>
              <a:t> </a:t>
            </a:r>
            <a:endParaRPr lang="en-US" sz="3797"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36119-CBC2-4BF8-8F1F-CF224131D2E1}"/>
              </a:ext>
            </a:extLst>
          </p:cNvPr>
          <p:cNvSpPr>
            <a:spLocks noGrp="1"/>
          </p:cNvSpPr>
          <p:nvPr>
            <p:ph type="title"/>
          </p:nvPr>
        </p:nvSpPr>
        <p:spPr/>
        <p:txBody>
          <a:bodyPr>
            <a:normAutofit/>
          </a:bodyPr>
          <a:lstStyle/>
          <a:p>
            <a:r>
              <a:rPr lang="en-US" sz="4800" b="1" dirty="0">
                <a:solidFill>
                  <a:srgbClr val="008586"/>
                </a:solidFill>
                <a:effectLst>
                  <a:outerShdw blurRad="38100" dist="38100" dir="2700000" algn="tl">
                    <a:srgbClr val="000000">
                      <a:alpha val="43137"/>
                    </a:srgbClr>
                  </a:outerShdw>
                </a:effectLst>
                <a:latin typeface="Franklin Gothic Book" panose="020B0503020102020204" pitchFamily="34" charset="0"/>
              </a:rPr>
              <a:t>CCH Housing Assistance Services</a:t>
            </a:r>
          </a:p>
        </p:txBody>
      </p:sp>
      <p:sp>
        <p:nvSpPr>
          <p:cNvPr id="3" name="Text Placeholder 2">
            <a:extLst>
              <a:ext uri="{FF2B5EF4-FFF2-40B4-BE49-F238E27FC236}">
                <a16:creationId xmlns:a16="http://schemas.microsoft.com/office/drawing/2014/main" id="{241A73AA-B572-485C-BD21-55556E0B811D}"/>
              </a:ext>
            </a:extLst>
          </p:cNvPr>
          <p:cNvSpPr>
            <a:spLocks noGrp="1"/>
          </p:cNvSpPr>
          <p:nvPr>
            <p:ph type="body" idx="1"/>
          </p:nvPr>
        </p:nvSpPr>
        <p:spPr/>
        <p:txBody>
          <a:bodyPr/>
          <a:lstStyle/>
          <a:p>
            <a:pPr algn="ctr"/>
            <a:r>
              <a:rPr lang="en-US" dirty="0">
                <a:solidFill>
                  <a:srgbClr val="008586"/>
                </a:solidFill>
                <a:effectLst>
                  <a:outerShdw blurRad="38100" dist="38100" dir="2700000" algn="tl">
                    <a:srgbClr val="000000">
                      <a:alpha val="43137"/>
                    </a:srgbClr>
                  </a:outerShdw>
                </a:effectLst>
              </a:rPr>
              <a:t>Housing Counselor</a:t>
            </a:r>
          </a:p>
        </p:txBody>
      </p:sp>
      <p:sp>
        <p:nvSpPr>
          <p:cNvPr id="4" name="Content Placeholder 3">
            <a:extLst>
              <a:ext uri="{FF2B5EF4-FFF2-40B4-BE49-F238E27FC236}">
                <a16:creationId xmlns:a16="http://schemas.microsoft.com/office/drawing/2014/main" id="{B2FB57D3-5131-402D-8D9B-0D860C3E03DD}"/>
              </a:ext>
            </a:extLst>
          </p:cNvPr>
          <p:cNvSpPr>
            <a:spLocks noGrp="1"/>
          </p:cNvSpPr>
          <p:nvPr>
            <p:ph sz="half" idx="2"/>
          </p:nvPr>
        </p:nvSpPr>
        <p:spPr/>
        <p:txBody>
          <a:bodyPr>
            <a:normAutofit fontScale="77500" lnSpcReduction="20000"/>
          </a:bodyPr>
          <a:lstStyle/>
          <a:p>
            <a:r>
              <a:rPr lang="en-US" dirty="0"/>
              <a:t>Conducts </a:t>
            </a:r>
            <a:r>
              <a:rPr lang="en-US" b="1" dirty="0">
                <a:solidFill>
                  <a:srgbClr val="008586"/>
                </a:solidFill>
                <a:effectLst>
                  <a:outerShdw blurRad="38100" dist="38100" dir="2700000" algn="tl">
                    <a:srgbClr val="000000">
                      <a:alpha val="43137"/>
                    </a:srgbClr>
                  </a:outerShdw>
                </a:effectLst>
              </a:rPr>
              <a:t>housing orientations</a:t>
            </a:r>
            <a:r>
              <a:rPr lang="en-US" dirty="0"/>
              <a:t>/briefings</a:t>
            </a:r>
          </a:p>
          <a:p>
            <a:r>
              <a:rPr lang="en-US" dirty="0"/>
              <a:t>Reviews </a:t>
            </a:r>
            <a:r>
              <a:rPr lang="en-US" b="1" dirty="0">
                <a:solidFill>
                  <a:srgbClr val="008586"/>
                </a:solidFill>
                <a:effectLst>
                  <a:outerShdw blurRad="38100" dist="38100" dir="2700000" algn="tl">
                    <a:srgbClr val="000000">
                      <a:alpha val="43137"/>
                    </a:srgbClr>
                  </a:outerShdw>
                </a:effectLst>
              </a:rPr>
              <a:t>program regulations </a:t>
            </a:r>
            <a:r>
              <a:rPr lang="en-US" dirty="0"/>
              <a:t>and expectations</a:t>
            </a:r>
          </a:p>
          <a:p>
            <a:r>
              <a:rPr lang="en-US" dirty="0"/>
              <a:t>Matches housing stock with </a:t>
            </a:r>
            <a:r>
              <a:rPr lang="en-US" b="1" dirty="0">
                <a:solidFill>
                  <a:srgbClr val="008586"/>
                </a:solidFill>
                <a:effectLst>
                  <a:outerShdw blurRad="38100" dist="38100" dir="2700000" algn="tl">
                    <a:srgbClr val="000000">
                      <a:alpha val="43137"/>
                    </a:srgbClr>
                  </a:outerShdw>
                </a:effectLst>
              </a:rPr>
              <a:t>tenant preferences</a:t>
            </a:r>
          </a:p>
          <a:p>
            <a:r>
              <a:rPr lang="en-US" dirty="0"/>
              <a:t>Collaborates with supportive service programs to </a:t>
            </a:r>
            <a:r>
              <a:rPr lang="en-US" b="1" dirty="0">
                <a:solidFill>
                  <a:srgbClr val="008586"/>
                </a:solidFill>
                <a:effectLst>
                  <a:outerShdw blurRad="38100" dist="38100" dir="2700000" algn="tl">
                    <a:srgbClr val="000000">
                      <a:alpha val="43137"/>
                    </a:srgbClr>
                  </a:outerShdw>
                </a:effectLst>
              </a:rPr>
              <a:t>ensure care coordination </a:t>
            </a:r>
            <a:r>
              <a:rPr lang="en-US" dirty="0"/>
              <a:t>for tenant</a:t>
            </a:r>
          </a:p>
          <a:p>
            <a:r>
              <a:rPr lang="en-US" dirty="0"/>
              <a:t>Conducts annual/biannual HQS </a:t>
            </a:r>
            <a:r>
              <a:rPr lang="en-US" b="1" dirty="0">
                <a:solidFill>
                  <a:srgbClr val="008586"/>
                </a:solidFill>
                <a:effectLst>
                  <a:outerShdw blurRad="38100" dist="38100" dir="2700000" algn="tl">
                    <a:srgbClr val="000000">
                      <a:alpha val="43137"/>
                    </a:srgbClr>
                  </a:outerShdw>
                </a:effectLst>
              </a:rPr>
              <a:t>inspections</a:t>
            </a:r>
          </a:p>
          <a:p>
            <a:r>
              <a:rPr lang="en-US" b="1" dirty="0">
                <a:solidFill>
                  <a:srgbClr val="008586"/>
                </a:solidFill>
                <a:effectLst>
                  <a:outerShdw blurRad="38100" dist="38100" dir="2700000" algn="tl">
                    <a:srgbClr val="000000">
                      <a:alpha val="43137"/>
                    </a:srgbClr>
                  </a:outerShdw>
                </a:effectLst>
              </a:rPr>
              <a:t>Liaison</a:t>
            </a:r>
            <a:r>
              <a:rPr lang="en-US" b="1" dirty="0">
                <a:effectLst>
                  <a:outerShdw blurRad="38100" dist="38100" dir="2700000" algn="tl">
                    <a:srgbClr val="000000">
                      <a:alpha val="43137"/>
                    </a:srgbClr>
                  </a:outerShdw>
                </a:effectLst>
              </a:rPr>
              <a:t> </a:t>
            </a:r>
            <a:r>
              <a:rPr lang="en-US" dirty="0"/>
              <a:t>between landlord, tenant, and supportive service team</a:t>
            </a:r>
          </a:p>
        </p:txBody>
      </p:sp>
      <p:sp>
        <p:nvSpPr>
          <p:cNvPr id="5" name="Text Placeholder 4">
            <a:extLst>
              <a:ext uri="{FF2B5EF4-FFF2-40B4-BE49-F238E27FC236}">
                <a16:creationId xmlns:a16="http://schemas.microsoft.com/office/drawing/2014/main" id="{6DBD64FF-3FAF-4530-BBBA-130418280B27}"/>
              </a:ext>
            </a:extLst>
          </p:cNvPr>
          <p:cNvSpPr>
            <a:spLocks noGrp="1"/>
          </p:cNvSpPr>
          <p:nvPr>
            <p:ph type="body" sz="quarter" idx="3"/>
          </p:nvPr>
        </p:nvSpPr>
        <p:spPr/>
        <p:txBody>
          <a:bodyPr/>
          <a:lstStyle/>
          <a:p>
            <a:pPr algn="ctr"/>
            <a:r>
              <a:rPr lang="en-US" dirty="0">
                <a:solidFill>
                  <a:srgbClr val="008586"/>
                </a:solidFill>
                <a:effectLst>
                  <a:outerShdw blurRad="38100" dist="38100" dir="2700000" algn="tl">
                    <a:srgbClr val="000000">
                      <a:alpha val="43137"/>
                    </a:srgbClr>
                  </a:outerShdw>
                </a:effectLst>
              </a:rPr>
              <a:t>Housing Navigator</a:t>
            </a:r>
          </a:p>
        </p:txBody>
      </p:sp>
      <p:sp>
        <p:nvSpPr>
          <p:cNvPr id="6" name="Content Placeholder 5">
            <a:extLst>
              <a:ext uri="{FF2B5EF4-FFF2-40B4-BE49-F238E27FC236}">
                <a16:creationId xmlns:a16="http://schemas.microsoft.com/office/drawing/2014/main" id="{275267AC-78CB-462D-9C96-F56D2C72365C}"/>
              </a:ext>
            </a:extLst>
          </p:cNvPr>
          <p:cNvSpPr>
            <a:spLocks noGrp="1"/>
          </p:cNvSpPr>
          <p:nvPr>
            <p:ph sz="quarter" idx="4"/>
          </p:nvPr>
        </p:nvSpPr>
        <p:spPr/>
        <p:txBody>
          <a:bodyPr>
            <a:normAutofit fontScale="77500" lnSpcReduction="20000"/>
          </a:bodyPr>
          <a:lstStyle/>
          <a:p>
            <a:r>
              <a:rPr lang="en-US" b="1" dirty="0">
                <a:solidFill>
                  <a:srgbClr val="008586"/>
                </a:solidFill>
                <a:effectLst>
                  <a:outerShdw blurRad="38100" dist="38100" dir="2700000" algn="tl">
                    <a:srgbClr val="000000">
                      <a:alpha val="43137"/>
                    </a:srgbClr>
                  </a:outerShdw>
                </a:effectLst>
              </a:rPr>
              <a:t>Recruits landlords </a:t>
            </a:r>
            <a:r>
              <a:rPr lang="en-US" dirty="0"/>
              <a:t>in community to work with CCH housing programs</a:t>
            </a:r>
          </a:p>
          <a:p>
            <a:r>
              <a:rPr lang="en-US" b="1" dirty="0">
                <a:solidFill>
                  <a:srgbClr val="008586"/>
                </a:solidFill>
                <a:effectLst>
                  <a:outerShdw blurRad="38100" dist="38100" dir="2700000" algn="tl">
                    <a:srgbClr val="000000">
                      <a:alpha val="43137"/>
                    </a:srgbClr>
                  </a:outerShdw>
                </a:effectLst>
              </a:rPr>
              <a:t>Educates community landlords </a:t>
            </a:r>
            <a:r>
              <a:rPr lang="en-US" dirty="0"/>
              <a:t>regarding service provision and program expectations for both tenant and landlord</a:t>
            </a:r>
          </a:p>
          <a:p>
            <a:r>
              <a:rPr lang="en-US" dirty="0"/>
              <a:t>Maintains CCH’s</a:t>
            </a:r>
            <a:r>
              <a:rPr lang="en-US" b="1" dirty="0">
                <a:solidFill>
                  <a:srgbClr val="008586"/>
                </a:solidFill>
                <a:effectLst>
                  <a:outerShdw blurRad="38100" dist="38100" dir="2700000" algn="tl">
                    <a:srgbClr val="000000">
                      <a:alpha val="43137"/>
                    </a:srgbClr>
                  </a:outerShdw>
                </a:effectLst>
              </a:rPr>
              <a:t> waitlists </a:t>
            </a:r>
            <a:r>
              <a:rPr lang="en-US" dirty="0"/>
              <a:t>for housing programs</a:t>
            </a:r>
          </a:p>
          <a:p>
            <a:r>
              <a:rPr lang="en-US" dirty="0"/>
              <a:t>Educates tenants on </a:t>
            </a:r>
            <a:r>
              <a:rPr lang="en-US" b="1" dirty="0">
                <a:solidFill>
                  <a:srgbClr val="008586"/>
                </a:solidFill>
                <a:effectLst>
                  <a:outerShdw blurRad="38100" dist="38100" dir="2700000" algn="tl">
                    <a:srgbClr val="000000">
                      <a:alpha val="43137"/>
                    </a:srgbClr>
                  </a:outerShdw>
                </a:effectLst>
              </a:rPr>
              <a:t>fair housing rights </a:t>
            </a:r>
            <a:r>
              <a:rPr lang="en-US" dirty="0"/>
              <a:t>and tenant responsibilities in unit</a:t>
            </a:r>
          </a:p>
          <a:p>
            <a:r>
              <a:rPr lang="en-US" dirty="0"/>
              <a:t>Single point of contact for CCH owned units through </a:t>
            </a:r>
            <a:r>
              <a:rPr lang="en-US" b="1" dirty="0">
                <a:solidFill>
                  <a:srgbClr val="008586"/>
                </a:solidFill>
                <a:effectLst>
                  <a:outerShdw blurRad="38100" dist="38100" dir="2700000" algn="tl">
                    <a:srgbClr val="000000">
                      <a:alpha val="43137"/>
                    </a:srgbClr>
                  </a:outerShdw>
                </a:effectLst>
              </a:rPr>
              <a:t>Renaissance Property Management Corporation (RPMC)</a:t>
            </a:r>
          </a:p>
        </p:txBody>
      </p:sp>
    </p:spTree>
    <p:extLst>
      <p:ext uri="{BB962C8B-B14F-4D97-AF65-F5344CB8AC3E}">
        <p14:creationId xmlns:p14="http://schemas.microsoft.com/office/powerpoint/2010/main" val="700861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tgtEl>
                                          <p:spTgt spid="4">
                                            <p:txEl>
                                              <p:pRg st="1" end="1"/>
                                            </p:txEl>
                                          </p:spTgt>
                                        </p:tgtEl>
                                      </p:cBhvr>
                                    </p:animEffect>
                                    <p:anim calcmode="lin" valueType="num">
                                      <p:cBhvr>
                                        <p:cTn id="2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1000"/>
                                        <p:tgtEl>
                                          <p:spTgt spid="4">
                                            <p:txEl>
                                              <p:pRg st="2" end="2"/>
                                            </p:txEl>
                                          </p:spTgt>
                                        </p:tgtEl>
                                      </p:cBhvr>
                                    </p:animEffect>
                                    <p:anim calcmode="lin" valueType="num">
                                      <p:cBhvr>
                                        <p:cTn id="2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fade">
                                      <p:cBhvr>
                                        <p:cTn id="35" dur="1000"/>
                                        <p:tgtEl>
                                          <p:spTgt spid="4">
                                            <p:txEl>
                                              <p:pRg st="3" end="3"/>
                                            </p:txEl>
                                          </p:spTgt>
                                        </p:tgtEl>
                                      </p:cBhvr>
                                    </p:animEffect>
                                    <p:anim calcmode="lin" valueType="num">
                                      <p:cBhvr>
                                        <p:cTn id="36"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Effect transition="in" filter="fade">
                                      <p:cBhvr>
                                        <p:cTn id="42" dur="1000"/>
                                        <p:tgtEl>
                                          <p:spTgt spid="4">
                                            <p:txEl>
                                              <p:pRg st="4" end="4"/>
                                            </p:txEl>
                                          </p:spTgt>
                                        </p:tgtEl>
                                      </p:cBhvr>
                                    </p:animEffect>
                                    <p:anim calcmode="lin" valueType="num">
                                      <p:cBhvr>
                                        <p:cTn id="43"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xEl>
                                              <p:pRg st="5" end="5"/>
                                            </p:txEl>
                                          </p:spTgt>
                                        </p:tgtEl>
                                        <p:attrNameLst>
                                          <p:attrName>style.visibility</p:attrName>
                                        </p:attrNameLst>
                                      </p:cBhvr>
                                      <p:to>
                                        <p:strVal val="visible"/>
                                      </p:to>
                                    </p:set>
                                    <p:animEffect transition="in" filter="fade">
                                      <p:cBhvr>
                                        <p:cTn id="49" dur="1000"/>
                                        <p:tgtEl>
                                          <p:spTgt spid="4">
                                            <p:txEl>
                                              <p:pRg st="5" end="5"/>
                                            </p:txEl>
                                          </p:spTgt>
                                        </p:tgtEl>
                                      </p:cBhvr>
                                    </p:animEffect>
                                    <p:anim calcmode="lin" valueType="num">
                                      <p:cBhvr>
                                        <p:cTn id="50"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5">
                                            <p:txEl>
                                              <p:pRg st="0" end="0"/>
                                            </p:txEl>
                                          </p:spTgt>
                                        </p:tgtEl>
                                        <p:attrNameLst>
                                          <p:attrName>style.visibility</p:attrName>
                                        </p:attrNameLst>
                                      </p:cBhvr>
                                      <p:to>
                                        <p:strVal val="visible"/>
                                      </p:to>
                                    </p:set>
                                    <p:animEffect transition="in" filter="fade">
                                      <p:cBhvr>
                                        <p:cTn id="56" dur="1000"/>
                                        <p:tgtEl>
                                          <p:spTgt spid="5">
                                            <p:txEl>
                                              <p:pRg st="0" end="0"/>
                                            </p:txEl>
                                          </p:spTgt>
                                        </p:tgtEl>
                                      </p:cBhvr>
                                    </p:animEffect>
                                    <p:anim calcmode="lin" valueType="num">
                                      <p:cBhvr>
                                        <p:cTn id="57"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6">
                                            <p:txEl>
                                              <p:pRg st="0" end="0"/>
                                            </p:txEl>
                                          </p:spTgt>
                                        </p:tgtEl>
                                        <p:attrNameLst>
                                          <p:attrName>style.visibility</p:attrName>
                                        </p:attrNameLst>
                                      </p:cBhvr>
                                      <p:to>
                                        <p:strVal val="visible"/>
                                      </p:to>
                                    </p:set>
                                    <p:animEffect transition="in" filter="fade">
                                      <p:cBhvr>
                                        <p:cTn id="63" dur="1000"/>
                                        <p:tgtEl>
                                          <p:spTgt spid="6">
                                            <p:txEl>
                                              <p:pRg st="0" end="0"/>
                                            </p:txEl>
                                          </p:spTgt>
                                        </p:tgtEl>
                                      </p:cBhvr>
                                    </p:animEffect>
                                    <p:anim calcmode="lin" valueType="num">
                                      <p:cBhvr>
                                        <p:cTn id="64"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6">
                                            <p:txEl>
                                              <p:pRg st="1" end="1"/>
                                            </p:txEl>
                                          </p:spTgt>
                                        </p:tgtEl>
                                        <p:attrNameLst>
                                          <p:attrName>style.visibility</p:attrName>
                                        </p:attrNameLst>
                                      </p:cBhvr>
                                      <p:to>
                                        <p:strVal val="visible"/>
                                      </p:to>
                                    </p:set>
                                    <p:animEffect transition="in" filter="fade">
                                      <p:cBhvr>
                                        <p:cTn id="70" dur="1000"/>
                                        <p:tgtEl>
                                          <p:spTgt spid="6">
                                            <p:txEl>
                                              <p:pRg st="1" end="1"/>
                                            </p:txEl>
                                          </p:spTgt>
                                        </p:tgtEl>
                                      </p:cBhvr>
                                    </p:animEffect>
                                    <p:anim calcmode="lin" valueType="num">
                                      <p:cBhvr>
                                        <p:cTn id="71"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6">
                                            <p:txEl>
                                              <p:pRg st="2" end="2"/>
                                            </p:txEl>
                                          </p:spTgt>
                                        </p:tgtEl>
                                        <p:attrNameLst>
                                          <p:attrName>style.visibility</p:attrName>
                                        </p:attrNameLst>
                                      </p:cBhvr>
                                      <p:to>
                                        <p:strVal val="visible"/>
                                      </p:to>
                                    </p:set>
                                    <p:animEffect transition="in" filter="fade">
                                      <p:cBhvr>
                                        <p:cTn id="77" dur="1000"/>
                                        <p:tgtEl>
                                          <p:spTgt spid="6">
                                            <p:txEl>
                                              <p:pRg st="2" end="2"/>
                                            </p:txEl>
                                          </p:spTgt>
                                        </p:tgtEl>
                                      </p:cBhvr>
                                    </p:animEffect>
                                    <p:anim calcmode="lin" valueType="num">
                                      <p:cBhvr>
                                        <p:cTn id="7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6">
                                            <p:txEl>
                                              <p:pRg st="3" end="3"/>
                                            </p:txEl>
                                          </p:spTgt>
                                        </p:tgtEl>
                                        <p:attrNameLst>
                                          <p:attrName>style.visibility</p:attrName>
                                        </p:attrNameLst>
                                      </p:cBhvr>
                                      <p:to>
                                        <p:strVal val="visible"/>
                                      </p:to>
                                    </p:set>
                                    <p:animEffect transition="in" filter="fade">
                                      <p:cBhvr>
                                        <p:cTn id="84" dur="1000"/>
                                        <p:tgtEl>
                                          <p:spTgt spid="6">
                                            <p:txEl>
                                              <p:pRg st="3" end="3"/>
                                            </p:txEl>
                                          </p:spTgt>
                                        </p:tgtEl>
                                      </p:cBhvr>
                                    </p:animEffect>
                                    <p:anim calcmode="lin" valueType="num">
                                      <p:cBhvr>
                                        <p:cTn id="85"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86"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6">
                                            <p:txEl>
                                              <p:pRg st="4" end="4"/>
                                            </p:txEl>
                                          </p:spTgt>
                                        </p:tgtEl>
                                        <p:attrNameLst>
                                          <p:attrName>style.visibility</p:attrName>
                                        </p:attrNameLst>
                                      </p:cBhvr>
                                      <p:to>
                                        <p:strVal val="visible"/>
                                      </p:to>
                                    </p:set>
                                    <p:animEffect transition="in" filter="fade">
                                      <p:cBhvr>
                                        <p:cTn id="91" dur="1000"/>
                                        <p:tgtEl>
                                          <p:spTgt spid="6">
                                            <p:txEl>
                                              <p:pRg st="4" end="4"/>
                                            </p:txEl>
                                          </p:spTgt>
                                        </p:tgtEl>
                                      </p:cBhvr>
                                    </p:animEffect>
                                    <p:anim calcmode="lin" valueType="num">
                                      <p:cBhvr>
                                        <p:cTn id="9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9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C1B63-83DB-44DD-8F70-2070FBF665EC}"/>
              </a:ext>
            </a:extLst>
          </p:cNvPr>
          <p:cNvSpPr>
            <a:spLocks noGrp="1"/>
          </p:cNvSpPr>
          <p:nvPr>
            <p:ph type="title"/>
          </p:nvPr>
        </p:nvSpPr>
        <p:spPr/>
        <p:txBody>
          <a:bodyPr>
            <a:normAutofit/>
          </a:bodyPr>
          <a:lstStyle/>
          <a:p>
            <a:r>
              <a:rPr lang="en-US" sz="4800" b="1" dirty="0">
                <a:solidFill>
                  <a:srgbClr val="008586"/>
                </a:solidFill>
                <a:effectLst>
                  <a:outerShdw blurRad="38100" dist="38100" dir="2700000" algn="tl">
                    <a:srgbClr val="000000">
                      <a:alpha val="43137"/>
                    </a:srgbClr>
                  </a:outerShdw>
                </a:effectLst>
                <a:latin typeface="Franklin Gothic Book" panose="020B0503020102020204" pitchFamily="34" charset="0"/>
              </a:rPr>
              <a:t>Levels of Care within CCH</a:t>
            </a:r>
          </a:p>
        </p:txBody>
      </p:sp>
      <p:graphicFrame>
        <p:nvGraphicFramePr>
          <p:cNvPr id="4" name="Content Placeholder 3">
            <a:extLst>
              <a:ext uri="{FF2B5EF4-FFF2-40B4-BE49-F238E27FC236}">
                <a16:creationId xmlns:a16="http://schemas.microsoft.com/office/drawing/2014/main" id="{68579F71-BED9-4B36-A805-F829968B6E54}"/>
              </a:ext>
            </a:extLst>
          </p:cNvPr>
          <p:cNvGraphicFramePr>
            <a:graphicFrameLocks noGrp="1"/>
          </p:cNvGraphicFramePr>
          <p:nvPr>
            <p:ph idx="1"/>
            <p:extLst/>
          </p:nvPr>
        </p:nvGraphicFramePr>
        <p:xfrm>
          <a:off x="838200" y="1567369"/>
          <a:ext cx="10515600" cy="5175582"/>
        </p:xfrm>
        <a:graphic>
          <a:graphicData uri="http://schemas.openxmlformats.org/drawingml/2006/table">
            <a:tbl>
              <a:tblPr firstRow="1" bandRow="1">
                <a:tableStyleId>{93296810-A885-4BE3-A3E7-6D5BEEA58F35}</a:tableStyleId>
              </a:tblPr>
              <a:tblGrid>
                <a:gridCol w="3031273">
                  <a:extLst>
                    <a:ext uri="{9D8B030D-6E8A-4147-A177-3AD203B41FA5}">
                      <a16:colId xmlns:a16="http://schemas.microsoft.com/office/drawing/2014/main" val="633435650"/>
                    </a:ext>
                  </a:extLst>
                </a:gridCol>
                <a:gridCol w="4951142">
                  <a:extLst>
                    <a:ext uri="{9D8B030D-6E8A-4147-A177-3AD203B41FA5}">
                      <a16:colId xmlns:a16="http://schemas.microsoft.com/office/drawing/2014/main" val="1374430165"/>
                    </a:ext>
                  </a:extLst>
                </a:gridCol>
                <a:gridCol w="2533185">
                  <a:extLst>
                    <a:ext uri="{9D8B030D-6E8A-4147-A177-3AD203B41FA5}">
                      <a16:colId xmlns:a16="http://schemas.microsoft.com/office/drawing/2014/main" val="1365040791"/>
                    </a:ext>
                  </a:extLst>
                </a:gridCol>
              </a:tblGrid>
              <a:tr h="381020">
                <a:tc>
                  <a:txBody>
                    <a:bodyPr/>
                    <a:lstStyle/>
                    <a:p>
                      <a:pPr algn="ctr"/>
                      <a:r>
                        <a:rPr lang="en-US" sz="1600" dirty="0"/>
                        <a:t>Intervention</a:t>
                      </a:r>
                    </a:p>
                  </a:txBody>
                  <a:tcPr>
                    <a:solidFill>
                      <a:srgbClr val="008586"/>
                    </a:solidFill>
                  </a:tcPr>
                </a:tc>
                <a:tc>
                  <a:txBody>
                    <a:bodyPr/>
                    <a:lstStyle/>
                    <a:p>
                      <a:pPr algn="ctr"/>
                      <a:r>
                        <a:rPr lang="en-US" sz="1600" dirty="0"/>
                        <a:t>Description of Services</a:t>
                      </a:r>
                    </a:p>
                  </a:txBody>
                  <a:tcPr>
                    <a:solidFill>
                      <a:srgbClr val="008586"/>
                    </a:solidFill>
                  </a:tcPr>
                </a:tc>
                <a:tc>
                  <a:txBody>
                    <a:bodyPr/>
                    <a:lstStyle/>
                    <a:p>
                      <a:pPr algn="ctr"/>
                      <a:r>
                        <a:rPr lang="en-US" sz="1600" dirty="0"/>
                        <a:t>Subsidy Type</a:t>
                      </a:r>
                    </a:p>
                  </a:txBody>
                  <a:tcPr>
                    <a:solidFill>
                      <a:srgbClr val="008586"/>
                    </a:solidFill>
                  </a:tcPr>
                </a:tc>
                <a:extLst>
                  <a:ext uri="{0D108BD9-81ED-4DB2-BD59-A6C34878D82A}">
                    <a16:rowId xmlns:a16="http://schemas.microsoft.com/office/drawing/2014/main" val="732381007"/>
                  </a:ext>
                </a:extLst>
              </a:tr>
              <a:tr h="1471885">
                <a:tc>
                  <a:txBody>
                    <a:bodyPr/>
                    <a:lstStyle/>
                    <a:p>
                      <a:pPr algn="ctr"/>
                      <a:r>
                        <a:rPr lang="en-US" sz="1600" dirty="0"/>
                        <a:t>Assertive Community Treatment (ACT)</a:t>
                      </a:r>
                    </a:p>
                  </a:txBody>
                  <a:tcPr>
                    <a:solidFill>
                      <a:srgbClr val="98BA79"/>
                    </a:solidFill>
                  </a:tcPr>
                </a:tc>
                <a:tc>
                  <a:txBody>
                    <a:bodyPr/>
                    <a:lstStyle/>
                    <a:p>
                      <a:pPr algn="ctr"/>
                      <a:r>
                        <a:rPr lang="en-US" sz="1200" dirty="0"/>
                        <a:t>This level of care refers to services provided to clients capable to living in the community either in support or independent settings, but whose treatment needs require intensive management by a multi disciplinary team.  Services, which would be included in this level of care have traditionally been described as partial hospital programs and as assertive community treatment programs. </a:t>
                      </a:r>
                    </a:p>
                  </a:txBody>
                  <a:tcPr>
                    <a:solidFill>
                      <a:srgbClr val="98BA79"/>
                    </a:solidFill>
                  </a:tcPr>
                </a:tc>
                <a:tc>
                  <a:txBody>
                    <a:bodyPr/>
                    <a:lstStyle/>
                    <a:p>
                      <a:pPr algn="ctr"/>
                      <a:r>
                        <a:rPr lang="en-US" sz="1200" dirty="0"/>
                        <a:t>TBRA and PBRA</a:t>
                      </a:r>
                    </a:p>
                  </a:txBody>
                  <a:tcPr>
                    <a:solidFill>
                      <a:srgbClr val="98BA79"/>
                    </a:solidFill>
                  </a:tcPr>
                </a:tc>
                <a:extLst>
                  <a:ext uri="{0D108BD9-81ED-4DB2-BD59-A6C34878D82A}">
                    <a16:rowId xmlns:a16="http://schemas.microsoft.com/office/drawing/2014/main" val="433037523"/>
                  </a:ext>
                </a:extLst>
              </a:tr>
              <a:tr h="1127401">
                <a:tc>
                  <a:txBody>
                    <a:bodyPr/>
                    <a:lstStyle/>
                    <a:p>
                      <a:pPr algn="ctr"/>
                      <a:r>
                        <a:rPr lang="en-US" sz="1800" dirty="0"/>
                        <a:t>High Intensity Treatment Team</a:t>
                      </a:r>
                    </a:p>
                    <a:p>
                      <a:pPr algn="ctr"/>
                      <a:r>
                        <a:rPr lang="en-US" sz="1800" dirty="0"/>
                        <a:t>(HITT)</a:t>
                      </a:r>
                    </a:p>
                  </a:txBody>
                  <a:tcPr/>
                </a:tc>
                <a:tc>
                  <a:txBody>
                    <a:bodyPr/>
                    <a:lstStyle/>
                    <a:p>
                      <a:pPr algn="ctr"/>
                      <a:r>
                        <a:rPr lang="en-US" sz="1200" dirty="0"/>
                        <a:t>A team-based approach to the provision of treatment, rehabilitation, recovery, and support services.  Therapeutic interventions are strengths-based and focus on promoting symptoms stability, increasing the client's ability to cope and relate to others and enhancing the highest level of functioning in the community.</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TBRA and PBRA</a:t>
                      </a:r>
                    </a:p>
                    <a:p>
                      <a:endParaRPr lang="en-US" sz="1200" dirty="0"/>
                    </a:p>
                  </a:txBody>
                  <a:tcPr/>
                </a:tc>
                <a:extLst>
                  <a:ext uri="{0D108BD9-81ED-4DB2-BD59-A6C34878D82A}">
                    <a16:rowId xmlns:a16="http://schemas.microsoft.com/office/drawing/2014/main" val="4055117260"/>
                  </a:ext>
                </a:extLst>
              </a:tr>
              <a:tr h="782917">
                <a:tc>
                  <a:txBody>
                    <a:bodyPr/>
                    <a:lstStyle/>
                    <a:p>
                      <a:pPr algn="ctr"/>
                      <a:r>
                        <a:rPr lang="en-US" sz="1800" dirty="0"/>
                        <a:t>Supportive Housing</a:t>
                      </a:r>
                    </a:p>
                    <a:p>
                      <a:pPr algn="ctr"/>
                      <a:r>
                        <a:rPr lang="en-US" sz="1800" dirty="0"/>
                        <a:t>(SHP)</a:t>
                      </a:r>
                    </a:p>
                  </a:txBody>
                  <a:tcPr>
                    <a:solidFill>
                      <a:srgbClr val="98BA79"/>
                    </a:solidFill>
                  </a:tcPr>
                </a:tc>
                <a:tc>
                  <a:txBody>
                    <a:bodyPr/>
                    <a:lstStyle/>
                    <a:p>
                      <a:r>
                        <a:rPr lang="en-US" sz="1200" dirty="0"/>
                        <a:t>Provides in unit case management and behavioral health services.  Clients are independent enough to meet medical needs on their own with some transportation help.  Higher case load levels than ACT or HITT teams.</a:t>
                      </a:r>
                    </a:p>
                  </a:txBody>
                  <a:tcPr>
                    <a:solidFill>
                      <a:srgbClr val="98BA7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TBRA and PBRA</a:t>
                      </a:r>
                    </a:p>
                    <a:p>
                      <a:endParaRPr lang="en-US" sz="1200" dirty="0"/>
                    </a:p>
                  </a:txBody>
                  <a:tcPr>
                    <a:solidFill>
                      <a:srgbClr val="98BA79"/>
                    </a:solidFill>
                  </a:tcPr>
                </a:tc>
                <a:extLst>
                  <a:ext uri="{0D108BD9-81ED-4DB2-BD59-A6C34878D82A}">
                    <a16:rowId xmlns:a16="http://schemas.microsoft.com/office/drawing/2014/main" val="4214588162"/>
                  </a:ext>
                </a:extLst>
              </a:tr>
              <a:tr h="955159">
                <a:tc>
                  <a:txBody>
                    <a:bodyPr/>
                    <a:lstStyle/>
                    <a:p>
                      <a:pPr algn="ctr"/>
                      <a:r>
                        <a:rPr lang="en-US" sz="1800" dirty="0"/>
                        <a:t>Housing Case Management</a:t>
                      </a:r>
                    </a:p>
                  </a:txBody>
                  <a:tcPr/>
                </a:tc>
                <a:tc>
                  <a:txBody>
                    <a:bodyPr/>
                    <a:lstStyle/>
                    <a:p>
                      <a:pPr algn="ctr"/>
                      <a:r>
                        <a:rPr lang="en-US" sz="1200" dirty="0"/>
                        <a:t>This level of care provides treatment to clients who need ongoing treatment, but who are living either independently or with minimal support in the community,  Treatment and service needs do not require intense supervision or very frequent contact.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TBRA and PBRA</a:t>
                      </a:r>
                    </a:p>
                    <a:p>
                      <a:endParaRPr lang="en-US" sz="1200" dirty="0"/>
                    </a:p>
                  </a:txBody>
                  <a:tcPr/>
                </a:tc>
                <a:extLst>
                  <a:ext uri="{0D108BD9-81ED-4DB2-BD59-A6C34878D82A}">
                    <a16:rowId xmlns:a16="http://schemas.microsoft.com/office/drawing/2014/main" val="3841422946"/>
                  </a:ext>
                </a:extLst>
              </a:tr>
              <a:tr h="438434">
                <a:tc>
                  <a:txBody>
                    <a:bodyPr/>
                    <a:lstStyle/>
                    <a:p>
                      <a:pPr algn="ctr"/>
                      <a:r>
                        <a:rPr lang="en-US" sz="1800" dirty="0"/>
                        <a:t>Rental Assistance Only</a:t>
                      </a:r>
                    </a:p>
                  </a:txBody>
                  <a:tcPr>
                    <a:solidFill>
                      <a:srgbClr val="98BA79"/>
                    </a:solidFill>
                  </a:tcPr>
                </a:tc>
                <a:tc>
                  <a:txBody>
                    <a:bodyPr/>
                    <a:lstStyle/>
                    <a:p>
                      <a:pPr algn="ctr"/>
                      <a:r>
                        <a:rPr lang="en-US" sz="1200" dirty="0"/>
                        <a:t>Voucher maintenance and housing counseling services only </a:t>
                      </a:r>
                    </a:p>
                  </a:txBody>
                  <a:tcPr>
                    <a:solidFill>
                      <a:srgbClr val="98BA7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TBRA and PBRA</a:t>
                      </a:r>
                    </a:p>
                    <a:p>
                      <a:endParaRPr lang="en-US" sz="1200" dirty="0"/>
                    </a:p>
                  </a:txBody>
                  <a:tcPr>
                    <a:solidFill>
                      <a:srgbClr val="98BA79"/>
                    </a:solidFill>
                  </a:tcPr>
                </a:tc>
                <a:extLst>
                  <a:ext uri="{0D108BD9-81ED-4DB2-BD59-A6C34878D82A}">
                    <a16:rowId xmlns:a16="http://schemas.microsoft.com/office/drawing/2014/main" val="3192784813"/>
                  </a:ext>
                </a:extLst>
              </a:tr>
            </a:tbl>
          </a:graphicData>
        </a:graphic>
      </p:graphicFrame>
    </p:spTree>
    <p:extLst>
      <p:ext uri="{BB962C8B-B14F-4D97-AF65-F5344CB8AC3E}">
        <p14:creationId xmlns:p14="http://schemas.microsoft.com/office/powerpoint/2010/main" val="28591606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4D5C2-A639-42DF-A7F5-194E84FAC525}"/>
              </a:ext>
            </a:extLst>
          </p:cNvPr>
          <p:cNvSpPr>
            <a:spLocks noGrp="1"/>
          </p:cNvSpPr>
          <p:nvPr>
            <p:ph type="title"/>
          </p:nvPr>
        </p:nvSpPr>
        <p:spPr/>
        <p:txBody>
          <a:bodyPr>
            <a:normAutofit/>
          </a:bodyPr>
          <a:lstStyle/>
          <a:p>
            <a:r>
              <a:rPr lang="en-US" sz="4800" b="1" dirty="0">
                <a:solidFill>
                  <a:srgbClr val="008586"/>
                </a:solidFill>
                <a:effectLst>
                  <a:outerShdw blurRad="38100" dist="38100" dir="2700000" algn="tl">
                    <a:srgbClr val="000000">
                      <a:alpha val="43137"/>
                    </a:srgbClr>
                  </a:outerShdw>
                </a:effectLst>
                <a:latin typeface="Franklin Gothic Book" panose="020B0503020102020204" pitchFamily="34" charset="0"/>
              </a:rPr>
              <a:t>So How Much Does It Cost?</a:t>
            </a:r>
          </a:p>
        </p:txBody>
      </p:sp>
      <p:graphicFrame>
        <p:nvGraphicFramePr>
          <p:cNvPr id="4" name="Content Placeholder 3">
            <a:extLst>
              <a:ext uri="{FF2B5EF4-FFF2-40B4-BE49-F238E27FC236}">
                <a16:creationId xmlns:a16="http://schemas.microsoft.com/office/drawing/2014/main" id="{C5F2F962-95BC-4931-A9B9-6F41005AD287}"/>
              </a:ext>
            </a:extLst>
          </p:cNvPr>
          <p:cNvGraphicFramePr>
            <a:graphicFrameLocks noGrp="1"/>
          </p:cNvGraphicFramePr>
          <p:nvPr>
            <p:ph idx="1"/>
            <p:extLst>
              <p:ext uri="{D42A27DB-BD31-4B8C-83A1-F6EECF244321}">
                <p14:modId xmlns:p14="http://schemas.microsoft.com/office/powerpoint/2010/main" val="1650237548"/>
              </p:ext>
            </p:extLst>
          </p:nvPr>
        </p:nvGraphicFramePr>
        <p:xfrm>
          <a:off x="838200" y="2077416"/>
          <a:ext cx="10515600" cy="222504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3410767471"/>
                    </a:ext>
                  </a:extLst>
                </a:gridCol>
                <a:gridCol w="3505200">
                  <a:extLst>
                    <a:ext uri="{9D8B030D-6E8A-4147-A177-3AD203B41FA5}">
                      <a16:colId xmlns:a16="http://schemas.microsoft.com/office/drawing/2014/main" val="3581143243"/>
                    </a:ext>
                  </a:extLst>
                </a:gridCol>
                <a:gridCol w="3505200">
                  <a:extLst>
                    <a:ext uri="{9D8B030D-6E8A-4147-A177-3AD203B41FA5}">
                      <a16:colId xmlns:a16="http://schemas.microsoft.com/office/drawing/2014/main" val="2157619130"/>
                    </a:ext>
                  </a:extLst>
                </a:gridCol>
              </a:tblGrid>
              <a:tr h="370840">
                <a:tc>
                  <a:txBody>
                    <a:bodyPr/>
                    <a:lstStyle/>
                    <a:p>
                      <a:pPr algn="ctr"/>
                      <a:r>
                        <a:rPr lang="en-US" dirty="0"/>
                        <a:t>Intervention</a:t>
                      </a:r>
                    </a:p>
                  </a:txBody>
                  <a:tcPr>
                    <a:solidFill>
                      <a:srgbClr val="008586"/>
                    </a:solidFill>
                  </a:tcPr>
                </a:tc>
                <a:tc>
                  <a:txBody>
                    <a:bodyPr/>
                    <a:lstStyle/>
                    <a:p>
                      <a:pPr algn="ctr"/>
                      <a:r>
                        <a:rPr lang="en-US" dirty="0"/>
                        <a:t>Staff/Tenant Ratios</a:t>
                      </a:r>
                    </a:p>
                  </a:txBody>
                  <a:tcPr>
                    <a:solidFill>
                      <a:srgbClr val="008586"/>
                    </a:solidFill>
                  </a:tcPr>
                </a:tc>
                <a:tc>
                  <a:txBody>
                    <a:bodyPr/>
                    <a:lstStyle/>
                    <a:p>
                      <a:pPr algn="ctr"/>
                      <a:r>
                        <a:rPr lang="en-US" dirty="0"/>
                        <a:t>Approx. Annual Cost per Tenant</a:t>
                      </a:r>
                    </a:p>
                  </a:txBody>
                  <a:tcPr>
                    <a:solidFill>
                      <a:srgbClr val="008586"/>
                    </a:solidFill>
                  </a:tcPr>
                </a:tc>
                <a:extLst>
                  <a:ext uri="{0D108BD9-81ED-4DB2-BD59-A6C34878D82A}">
                    <a16:rowId xmlns:a16="http://schemas.microsoft.com/office/drawing/2014/main" val="2831828823"/>
                  </a:ext>
                </a:extLst>
              </a:tr>
              <a:tr h="370840">
                <a:tc>
                  <a:txBody>
                    <a:bodyPr/>
                    <a:lstStyle/>
                    <a:p>
                      <a:r>
                        <a:rPr lang="en-US" dirty="0"/>
                        <a:t>ACT Services</a:t>
                      </a:r>
                    </a:p>
                  </a:txBody>
                  <a:tcPr>
                    <a:solidFill>
                      <a:srgbClr val="98BA79"/>
                    </a:solidFill>
                  </a:tcPr>
                </a:tc>
                <a:tc>
                  <a:txBody>
                    <a:bodyPr/>
                    <a:lstStyle/>
                    <a:p>
                      <a:pPr algn="ctr"/>
                      <a:r>
                        <a:rPr lang="en-US" dirty="0"/>
                        <a:t>1:10</a:t>
                      </a:r>
                    </a:p>
                  </a:txBody>
                  <a:tcPr>
                    <a:solidFill>
                      <a:srgbClr val="98BA79"/>
                    </a:solidFill>
                  </a:tcPr>
                </a:tc>
                <a:tc>
                  <a:txBody>
                    <a:bodyPr/>
                    <a:lstStyle/>
                    <a:p>
                      <a:pPr algn="ctr"/>
                      <a:r>
                        <a:rPr lang="en-US" dirty="0"/>
                        <a:t>$17,000</a:t>
                      </a:r>
                    </a:p>
                  </a:txBody>
                  <a:tcPr>
                    <a:solidFill>
                      <a:srgbClr val="98BA79"/>
                    </a:solidFill>
                  </a:tcPr>
                </a:tc>
                <a:extLst>
                  <a:ext uri="{0D108BD9-81ED-4DB2-BD59-A6C34878D82A}">
                    <a16:rowId xmlns:a16="http://schemas.microsoft.com/office/drawing/2014/main" val="3098655130"/>
                  </a:ext>
                </a:extLst>
              </a:tr>
              <a:tr h="370840">
                <a:tc>
                  <a:txBody>
                    <a:bodyPr/>
                    <a:lstStyle/>
                    <a:p>
                      <a:r>
                        <a:rPr lang="en-US" dirty="0"/>
                        <a:t>HITT Services</a:t>
                      </a:r>
                    </a:p>
                  </a:txBody>
                  <a:tcPr>
                    <a:solidFill>
                      <a:schemeClr val="bg2"/>
                    </a:solidFill>
                  </a:tcPr>
                </a:tc>
                <a:tc>
                  <a:txBody>
                    <a:bodyPr/>
                    <a:lstStyle/>
                    <a:p>
                      <a:pPr algn="ctr"/>
                      <a:r>
                        <a:rPr lang="en-US" dirty="0"/>
                        <a:t>1:15</a:t>
                      </a:r>
                    </a:p>
                  </a:txBody>
                  <a:tcPr>
                    <a:solidFill>
                      <a:schemeClr val="bg2"/>
                    </a:solidFill>
                  </a:tcPr>
                </a:tc>
                <a:tc>
                  <a:txBody>
                    <a:bodyPr/>
                    <a:lstStyle/>
                    <a:p>
                      <a:pPr algn="ctr"/>
                      <a:r>
                        <a:rPr lang="en-US" dirty="0"/>
                        <a:t>$13,000</a:t>
                      </a:r>
                    </a:p>
                  </a:txBody>
                  <a:tcPr>
                    <a:solidFill>
                      <a:schemeClr val="bg2"/>
                    </a:solidFill>
                  </a:tcPr>
                </a:tc>
                <a:extLst>
                  <a:ext uri="{0D108BD9-81ED-4DB2-BD59-A6C34878D82A}">
                    <a16:rowId xmlns:a16="http://schemas.microsoft.com/office/drawing/2014/main" val="1290775652"/>
                  </a:ext>
                </a:extLst>
              </a:tr>
              <a:tr h="370840">
                <a:tc>
                  <a:txBody>
                    <a:bodyPr/>
                    <a:lstStyle/>
                    <a:p>
                      <a:r>
                        <a:rPr lang="en-US" dirty="0"/>
                        <a:t>Supportive Housing</a:t>
                      </a:r>
                    </a:p>
                  </a:txBody>
                  <a:tcPr>
                    <a:solidFill>
                      <a:srgbClr val="98BA79"/>
                    </a:solidFill>
                  </a:tcPr>
                </a:tc>
                <a:tc>
                  <a:txBody>
                    <a:bodyPr/>
                    <a:lstStyle/>
                    <a:p>
                      <a:pPr algn="ctr"/>
                      <a:r>
                        <a:rPr lang="en-US" dirty="0"/>
                        <a:t>1:25</a:t>
                      </a:r>
                    </a:p>
                  </a:txBody>
                  <a:tcPr>
                    <a:solidFill>
                      <a:srgbClr val="98BA79"/>
                    </a:solidFill>
                  </a:tcPr>
                </a:tc>
                <a:tc>
                  <a:txBody>
                    <a:bodyPr/>
                    <a:lstStyle/>
                    <a:p>
                      <a:pPr algn="ctr"/>
                      <a:r>
                        <a:rPr lang="en-US" dirty="0"/>
                        <a:t>$8,500</a:t>
                      </a:r>
                    </a:p>
                  </a:txBody>
                  <a:tcPr>
                    <a:solidFill>
                      <a:srgbClr val="98BA79"/>
                    </a:solidFill>
                  </a:tcPr>
                </a:tc>
                <a:extLst>
                  <a:ext uri="{0D108BD9-81ED-4DB2-BD59-A6C34878D82A}">
                    <a16:rowId xmlns:a16="http://schemas.microsoft.com/office/drawing/2014/main" val="3575993524"/>
                  </a:ext>
                </a:extLst>
              </a:tr>
              <a:tr h="370840">
                <a:tc>
                  <a:txBody>
                    <a:bodyPr/>
                    <a:lstStyle/>
                    <a:p>
                      <a:r>
                        <a:rPr lang="en-US" dirty="0"/>
                        <a:t>Housing Case Management</a:t>
                      </a:r>
                    </a:p>
                  </a:txBody>
                  <a:tcPr>
                    <a:solidFill>
                      <a:schemeClr val="bg2"/>
                    </a:solidFill>
                  </a:tcPr>
                </a:tc>
                <a:tc>
                  <a:txBody>
                    <a:bodyPr/>
                    <a:lstStyle/>
                    <a:p>
                      <a:pPr algn="ctr"/>
                      <a:r>
                        <a:rPr lang="en-US" dirty="0"/>
                        <a:t>1:75</a:t>
                      </a:r>
                    </a:p>
                  </a:txBody>
                  <a:tcPr>
                    <a:solidFill>
                      <a:schemeClr val="bg2"/>
                    </a:solidFill>
                  </a:tcPr>
                </a:tc>
                <a:tc>
                  <a:txBody>
                    <a:bodyPr/>
                    <a:lstStyle/>
                    <a:p>
                      <a:pPr algn="ctr"/>
                      <a:r>
                        <a:rPr lang="en-US" dirty="0"/>
                        <a:t>$1,352</a:t>
                      </a:r>
                    </a:p>
                  </a:txBody>
                  <a:tcPr>
                    <a:solidFill>
                      <a:schemeClr val="bg2"/>
                    </a:solidFill>
                  </a:tcPr>
                </a:tc>
                <a:extLst>
                  <a:ext uri="{0D108BD9-81ED-4DB2-BD59-A6C34878D82A}">
                    <a16:rowId xmlns:a16="http://schemas.microsoft.com/office/drawing/2014/main" val="3108410295"/>
                  </a:ext>
                </a:extLst>
              </a:tr>
              <a:tr h="370840">
                <a:tc>
                  <a:txBody>
                    <a:bodyPr/>
                    <a:lstStyle/>
                    <a:p>
                      <a:r>
                        <a:rPr lang="en-US" dirty="0"/>
                        <a:t>Rental Assistance Only</a:t>
                      </a:r>
                    </a:p>
                  </a:txBody>
                  <a:tcPr>
                    <a:solidFill>
                      <a:srgbClr val="98BA79"/>
                    </a:solidFill>
                  </a:tcPr>
                </a:tc>
                <a:tc>
                  <a:txBody>
                    <a:bodyPr/>
                    <a:lstStyle/>
                    <a:p>
                      <a:pPr algn="ctr"/>
                      <a:r>
                        <a:rPr lang="en-US" dirty="0"/>
                        <a:t>1:13</a:t>
                      </a:r>
                      <a:r>
                        <a:rPr lang="en-US" dirty="0">
                          <a:solidFill>
                            <a:schemeClr val="tx1"/>
                          </a:solidFill>
                        </a:rPr>
                        <a:t>0</a:t>
                      </a:r>
                      <a:endParaRPr lang="en-US" dirty="0">
                        <a:solidFill>
                          <a:srgbClr val="FF0000"/>
                        </a:solidFill>
                      </a:endParaRPr>
                    </a:p>
                  </a:txBody>
                  <a:tcPr>
                    <a:solidFill>
                      <a:srgbClr val="98BA79"/>
                    </a:solidFill>
                  </a:tcPr>
                </a:tc>
                <a:tc>
                  <a:txBody>
                    <a:bodyPr/>
                    <a:lstStyle/>
                    <a:p>
                      <a:pPr algn="ctr"/>
                      <a:r>
                        <a:rPr lang="en-US" dirty="0"/>
                        <a:t>$406</a:t>
                      </a:r>
                    </a:p>
                  </a:txBody>
                  <a:tcPr>
                    <a:solidFill>
                      <a:srgbClr val="98BA79"/>
                    </a:solidFill>
                  </a:tcPr>
                </a:tc>
                <a:extLst>
                  <a:ext uri="{0D108BD9-81ED-4DB2-BD59-A6C34878D82A}">
                    <a16:rowId xmlns:a16="http://schemas.microsoft.com/office/drawing/2014/main" val="2348862834"/>
                  </a:ext>
                </a:extLst>
              </a:tr>
            </a:tbl>
          </a:graphicData>
        </a:graphic>
      </p:graphicFrame>
      <p:sp>
        <p:nvSpPr>
          <p:cNvPr id="5" name="TextBox 4">
            <a:extLst>
              <a:ext uri="{FF2B5EF4-FFF2-40B4-BE49-F238E27FC236}">
                <a16:creationId xmlns:a16="http://schemas.microsoft.com/office/drawing/2014/main" id="{851D1E0C-D9F0-4B6F-BF08-3A7B30C052C4}"/>
              </a:ext>
            </a:extLst>
          </p:cNvPr>
          <p:cNvSpPr txBox="1"/>
          <p:nvPr/>
        </p:nvSpPr>
        <p:spPr>
          <a:xfrm>
            <a:off x="1046922" y="5009322"/>
            <a:ext cx="727544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*Do</a:t>
            </a:r>
            <a:r>
              <a:rPr kumimoji="0" lang="en-US" sz="1800" b="0" i="0" u="none" strike="noStrike" kern="1200" cap="none" spc="0" normalizeH="0" baseline="0" noProof="0" dirty="0">
                <a:ln>
                  <a:noFill/>
                </a:ln>
                <a:effectLst/>
                <a:uLnTx/>
                <a:uFillTx/>
                <a:latin typeface="Calibri" panose="020F0502020204030204"/>
                <a:ea typeface="+mn-ea"/>
                <a:cs typeface="+mn-cs"/>
              </a:rPr>
              <a:t>es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not include Rental Assistance, Utility Costs, or Security Deposits</a:t>
            </a:r>
          </a:p>
        </p:txBody>
      </p:sp>
    </p:spTree>
    <p:extLst>
      <p:ext uri="{BB962C8B-B14F-4D97-AF65-F5344CB8AC3E}">
        <p14:creationId xmlns:p14="http://schemas.microsoft.com/office/powerpoint/2010/main" val="22555343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98BA7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13E21-31E0-4B3F-AC6B-A4A3FD245F78}"/>
              </a:ext>
            </a:extLst>
          </p:cNvPr>
          <p:cNvSpPr>
            <a:spLocks noGrp="1"/>
          </p:cNvSpPr>
          <p:nvPr>
            <p:ph type="title"/>
          </p:nvPr>
        </p:nvSpPr>
        <p:spPr/>
        <p:txBody>
          <a:bodyPr>
            <a:normAutofit/>
          </a:bodyPr>
          <a:lstStyle/>
          <a:p>
            <a:r>
              <a:rPr lang="en-US" sz="4800" b="1" dirty="0">
                <a:solidFill>
                  <a:schemeClr val="bg1"/>
                </a:solidFill>
                <a:effectLst>
                  <a:outerShdw blurRad="38100" dist="38100" dir="2700000" algn="tl">
                    <a:srgbClr val="000000">
                      <a:alpha val="43137"/>
                    </a:srgbClr>
                  </a:outerShdw>
                </a:effectLst>
                <a:latin typeface="Franklin Gothic Book" panose="020B0503020102020204" pitchFamily="34" charset="0"/>
              </a:rPr>
              <a:t>CCH Partnering with PHAs</a:t>
            </a:r>
          </a:p>
        </p:txBody>
      </p:sp>
      <p:sp>
        <p:nvSpPr>
          <p:cNvPr id="3" name="Text Placeholder 2">
            <a:extLst>
              <a:ext uri="{FF2B5EF4-FFF2-40B4-BE49-F238E27FC236}">
                <a16:creationId xmlns:a16="http://schemas.microsoft.com/office/drawing/2014/main" id="{54B27BB1-9F8F-48BE-9C1D-7B3CD94F11B3}"/>
              </a:ext>
            </a:extLst>
          </p:cNvPr>
          <p:cNvSpPr>
            <a:spLocks noGrp="1"/>
          </p:cNvSpPr>
          <p:nvPr>
            <p:ph type="body" idx="1"/>
          </p:nvPr>
        </p:nvSpPr>
        <p:spPr/>
        <p:txBody>
          <a:bodyPr/>
          <a:lstStyle/>
          <a:p>
            <a:pPr algn="ctr"/>
            <a:r>
              <a:rPr lang="en-US" dirty="0">
                <a:solidFill>
                  <a:schemeClr val="bg1"/>
                </a:solidFill>
                <a:effectLst>
                  <a:outerShdw blurRad="38100" dist="38100" dir="2700000" algn="tl">
                    <a:srgbClr val="000000">
                      <a:alpha val="43137"/>
                    </a:srgbClr>
                  </a:outerShdw>
                </a:effectLst>
              </a:rPr>
              <a:t>Denver Housing Authority</a:t>
            </a:r>
          </a:p>
        </p:txBody>
      </p:sp>
      <p:sp>
        <p:nvSpPr>
          <p:cNvPr id="4" name="Content Placeholder 3">
            <a:extLst>
              <a:ext uri="{FF2B5EF4-FFF2-40B4-BE49-F238E27FC236}">
                <a16:creationId xmlns:a16="http://schemas.microsoft.com/office/drawing/2014/main" id="{B2CFEE19-B2DA-46E6-AD6F-5112A5601774}"/>
              </a:ext>
            </a:extLst>
          </p:cNvPr>
          <p:cNvSpPr>
            <a:spLocks noGrp="1"/>
          </p:cNvSpPr>
          <p:nvPr>
            <p:ph sz="half" idx="2"/>
          </p:nvPr>
        </p:nvSpPr>
        <p:spPr/>
        <p:txBody>
          <a:bodyPr>
            <a:normAutofit fontScale="77500" lnSpcReduction="20000"/>
          </a:bodyPr>
          <a:lstStyle/>
          <a:p>
            <a:r>
              <a:rPr lang="en-US" sz="3100" dirty="0">
                <a:solidFill>
                  <a:schemeClr val="bg1"/>
                </a:solidFill>
              </a:rPr>
              <a:t>Denver Social Impact Bond	</a:t>
            </a:r>
          </a:p>
          <a:p>
            <a:r>
              <a:rPr lang="en-US" sz="3100" dirty="0">
                <a:solidFill>
                  <a:schemeClr val="bg1"/>
                </a:solidFill>
              </a:rPr>
              <a:t>Lowry PSH Project (FSS)</a:t>
            </a:r>
          </a:p>
          <a:p>
            <a:r>
              <a:rPr lang="en-US" sz="3100" dirty="0">
                <a:solidFill>
                  <a:schemeClr val="bg1"/>
                </a:solidFill>
              </a:rPr>
              <a:t>Blue Spruce Townhomes (FSS)</a:t>
            </a:r>
          </a:p>
          <a:p>
            <a:r>
              <a:rPr lang="en-US" sz="3100" dirty="0">
                <a:solidFill>
                  <a:schemeClr val="bg1"/>
                </a:solidFill>
              </a:rPr>
              <a:t>CCH Residential Services Dept SHP Programs </a:t>
            </a:r>
          </a:p>
          <a:p>
            <a:pPr lvl="1"/>
            <a:r>
              <a:rPr lang="en-US" sz="3100" dirty="0">
                <a:solidFill>
                  <a:schemeClr val="bg1"/>
                </a:solidFill>
              </a:rPr>
              <a:t>Uptown Lofts</a:t>
            </a:r>
          </a:p>
          <a:p>
            <a:pPr lvl="1"/>
            <a:r>
              <a:rPr lang="en-US" sz="3100" dirty="0">
                <a:solidFill>
                  <a:schemeClr val="bg1"/>
                </a:solidFill>
              </a:rPr>
              <a:t>Riverfront Lofts</a:t>
            </a:r>
          </a:p>
          <a:p>
            <a:pPr lvl="1"/>
            <a:r>
              <a:rPr lang="en-US" sz="3100" dirty="0">
                <a:solidFill>
                  <a:schemeClr val="bg1"/>
                </a:solidFill>
              </a:rPr>
              <a:t>Stout Street Lofts</a:t>
            </a:r>
          </a:p>
          <a:p>
            <a:pPr lvl="1"/>
            <a:endParaRPr lang="en-US" dirty="0"/>
          </a:p>
        </p:txBody>
      </p:sp>
      <p:sp>
        <p:nvSpPr>
          <p:cNvPr id="5" name="Text Placeholder 4">
            <a:extLst>
              <a:ext uri="{FF2B5EF4-FFF2-40B4-BE49-F238E27FC236}">
                <a16:creationId xmlns:a16="http://schemas.microsoft.com/office/drawing/2014/main" id="{A554A99F-447D-4140-9E4D-79FFE73086A3}"/>
              </a:ext>
            </a:extLst>
          </p:cNvPr>
          <p:cNvSpPr>
            <a:spLocks noGrp="1"/>
          </p:cNvSpPr>
          <p:nvPr>
            <p:ph type="body" sz="quarter" idx="3"/>
          </p:nvPr>
        </p:nvSpPr>
        <p:spPr/>
        <p:txBody>
          <a:bodyPr/>
          <a:lstStyle/>
          <a:p>
            <a:pPr algn="ctr"/>
            <a:r>
              <a:rPr lang="en-US" dirty="0">
                <a:solidFill>
                  <a:schemeClr val="bg1"/>
                </a:solidFill>
                <a:effectLst>
                  <a:outerShdw blurRad="38100" dist="38100" dir="2700000" algn="tl">
                    <a:srgbClr val="000000">
                      <a:alpha val="43137"/>
                    </a:srgbClr>
                  </a:outerShdw>
                </a:effectLst>
              </a:rPr>
              <a:t>Colorado Division of Housing</a:t>
            </a:r>
          </a:p>
        </p:txBody>
      </p:sp>
      <p:sp>
        <p:nvSpPr>
          <p:cNvPr id="6" name="Content Placeholder 5">
            <a:extLst>
              <a:ext uri="{FF2B5EF4-FFF2-40B4-BE49-F238E27FC236}">
                <a16:creationId xmlns:a16="http://schemas.microsoft.com/office/drawing/2014/main" id="{1E73BFC3-5AC2-4890-86AC-B598B2AF135C}"/>
              </a:ext>
            </a:extLst>
          </p:cNvPr>
          <p:cNvSpPr>
            <a:spLocks noGrp="1"/>
          </p:cNvSpPr>
          <p:nvPr>
            <p:ph sz="quarter" idx="4"/>
          </p:nvPr>
        </p:nvSpPr>
        <p:spPr/>
        <p:txBody>
          <a:bodyPr>
            <a:normAutofit fontScale="77500" lnSpcReduction="20000"/>
          </a:bodyPr>
          <a:lstStyle/>
          <a:p>
            <a:r>
              <a:rPr lang="en-US" dirty="0">
                <a:solidFill>
                  <a:schemeClr val="bg1"/>
                </a:solidFill>
              </a:rPr>
              <a:t>Denver Social Impact Bond</a:t>
            </a:r>
          </a:p>
          <a:p>
            <a:pPr lvl="1"/>
            <a:r>
              <a:rPr lang="en-US" dirty="0">
                <a:solidFill>
                  <a:schemeClr val="bg1"/>
                </a:solidFill>
              </a:rPr>
              <a:t>Both TBRA and PBRA </a:t>
            </a:r>
          </a:p>
          <a:p>
            <a:r>
              <a:rPr lang="en-US" dirty="0">
                <a:solidFill>
                  <a:schemeClr val="bg1"/>
                </a:solidFill>
              </a:rPr>
              <a:t>Recovery Housing at North Colorado Station</a:t>
            </a:r>
          </a:p>
          <a:p>
            <a:r>
              <a:rPr lang="en-US" dirty="0">
                <a:solidFill>
                  <a:schemeClr val="bg1"/>
                </a:solidFill>
              </a:rPr>
              <a:t>State Housing Vouchers</a:t>
            </a:r>
          </a:p>
          <a:p>
            <a:r>
              <a:rPr lang="en-US" dirty="0">
                <a:solidFill>
                  <a:schemeClr val="bg1"/>
                </a:solidFill>
              </a:rPr>
              <a:t>PSH Bonus/Youth Bonus/Metro 1 (</a:t>
            </a:r>
            <a:r>
              <a:rPr lang="en-US" dirty="0" err="1">
                <a:solidFill>
                  <a:schemeClr val="bg1"/>
                </a:solidFill>
              </a:rPr>
              <a:t>CoC</a:t>
            </a:r>
            <a:r>
              <a:rPr lang="en-US" dirty="0">
                <a:solidFill>
                  <a:schemeClr val="bg1"/>
                </a:solidFill>
              </a:rPr>
              <a:t> funds)</a:t>
            </a:r>
          </a:p>
          <a:p>
            <a:r>
              <a:rPr lang="en-US" dirty="0">
                <a:solidFill>
                  <a:schemeClr val="bg1"/>
                </a:solidFill>
              </a:rPr>
              <a:t>CCH Residential Services and FSS Depts SHP Programs</a:t>
            </a:r>
          </a:p>
          <a:p>
            <a:pPr lvl="1"/>
            <a:r>
              <a:rPr lang="en-US" dirty="0">
                <a:solidFill>
                  <a:schemeClr val="bg1"/>
                </a:solidFill>
              </a:rPr>
              <a:t>Uptown Lofts</a:t>
            </a:r>
          </a:p>
          <a:p>
            <a:pPr lvl="1"/>
            <a:r>
              <a:rPr lang="en-US" dirty="0">
                <a:solidFill>
                  <a:schemeClr val="bg1"/>
                </a:solidFill>
              </a:rPr>
              <a:t>Stout Street Lofts</a:t>
            </a:r>
          </a:p>
          <a:p>
            <a:pPr lvl="1"/>
            <a:r>
              <a:rPr lang="en-US" dirty="0">
                <a:solidFill>
                  <a:schemeClr val="bg1"/>
                </a:solidFill>
              </a:rPr>
              <a:t>West End Flats </a:t>
            </a:r>
          </a:p>
          <a:p>
            <a:endParaRPr lang="en-US" dirty="0"/>
          </a:p>
        </p:txBody>
      </p:sp>
    </p:spTree>
    <p:extLst>
      <p:ext uri="{BB962C8B-B14F-4D97-AF65-F5344CB8AC3E}">
        <p14:creationId xmlns:p14="http://schemas.microsoft.com/office/powerpoint/2010/main" val="170577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tgtEl>
                                          <p:spTgt spid="4">
                                            <p:txEl>
                                              <p:pRg st="1" end="1"/>
                                            </p:txEl>
                                          </p:spTgt>
                                        </p:tgtEl>
                                      </p:cBhvr>
                                    </p:animEffect>
                                    <p:anim calcmode="lin" valueType="num">
                                      <p:cBhvr>
                                        <p:cTn id="2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1000"/>
                                        <p:tgtEl>
                                          <p:spTgt spid="4">
                                            <p:txEl>
                                              <p:pRg st="2" end="2"/>
                                            </p:txEl>
                                          </p:spTgt>
                                        </p:tgtEl>
                                      </p:cBhvr>
                                    </p:animEffect>
                                    <p:anim calcmode="lin" valueType="num">
                                      <p:cBhvr>
                                        <p:cTn id="2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fade">
                                      <p:cBhvr>
                                        <p:cTn id="35" dur="1000"/>
                                        <p:tgtEl>
                                          <p:spTgt spid="4">
                                            <p:txEl>
                                              <p:pRg st="3" end="3"/>
                                            </p:txEl>
                                          </p:spTgt>
                                        </p:tgtEl>
                                      </p:cBhvr>
                                    </p:animEffect>
                                    <p:anim calcmode="lin" valueType="num">
                                      <p:cBhvr>
                                        <p:cTn id="36"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3" end="3"/>
                                            </p:txEl>
                                          </p:spTgt>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4">
                                            <p:txEl>
                                              <p:pRg st="4" end="4"/>
                                            </p:txEl>
                                          </p:spTgt>
                                        </p:tgtEl>
                                        <p:attrNameLst>
                                          <p:attrName>style.visibility</p:attrName>
                                        </p:attrNameLst>
                                      </p:cBhvr>
                                      <p:to>
                                        <p:strVal val="visible"/>
                                      </p:to>
                                    </p:set>
                                    <p:animEffect transition="in" filter="fade">
                                      <p:cBhvr>
                                        <p:cTn id="40" dur="1000"/>
                                        <p:tgtEl>
                                          <p:spTgt spid="4">
                                            <p:txEl>
                                              <p:pRg st="4" end="4"/>
                                            </p:txEl>
                                          </p:spTgt>
                                        </p:tgtEl>
                                      </p:cBhvr>
                                    </p:animEffect>
                                    <p:anim calcmode="lin" valueType="num">
                                      <p:cBhvr>
                                        <p:cTn id="41"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4" end="4"/>
                                            </p:txEl>
                                          </p:spTgt>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4">
                                            <p:txEl>
                                              <p:pRg st="5" end="5"/>
                                            </p:txEl>
                                          </p:spTgt>
                                        </p:tgtEl>
                                        <p:attrNameLst>
                                          <p:attrName>style.visibility</p:attrName>
                                        </p:attrNameLst>
                                      </p:cBhvr>
                                      <p:to>
                                        <p:strVal val="visible"/>
                                      </p:to>
                                    </p:set>
                                    <p:animEffect transition="in" filter="fade">
                                      <p:cBhvr>
                                        <p:cTn id="45" dur="1000"/>
                                        <p:tgtEl>
                                          <p:spTgt spid="4">
                                            <p:txEl>
                                              <p:pRg st="5" end="5"/>
                                            </p:txEl>
                                          </p:spTgt>
                                        </p:tgtEl>
                                      </p:cBhvr>
                                    </p:animEffect>
                                    <p:anim calcmode="lin" valueType="num">
                                      <p:cBhvr>
                                        <p:cTn id="46"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4">
                                            <p:txEl>
                                              <p:pRg st="5" end="5"/>
                                            </p:txEl>
                                          </p:spTgt>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4">
                                            <p:txEl>
                                              <p:pRg st="6" end="6"/>
                                            </p:txEl>
                                          </p:spTgt>
                                        </p:tgtEl>
                                        <p:attrNameLst>
                                          <p:attrName>style.visibility</p:attrName>
                                        </p:attrNameLst>
                                      </p:cBhvr>
                                      <p:to>
                                        <p:strVal val="visible"/>
                                      </p:to>
                                    </p:set>
                                    <p:animEffect transition="in" filter="fade">
                                      <p:cBhvr>
                                        <p:cTn id="50" dur="1000"/>
                                        <p:tgtEl>
                                          <p:spTgt spid="4">
                                            <p:txEl>
                                              <p:pRg st="6" end="6"/>
                                            </p:txEl>
                                          </p:spTgt>
                                        </p:tgtEl>
                                      </p:cBhvr>
                                    </p:animEffect>
                                    <p:anim calcmode="lin" valueType="num">
                                      <p:cBhvr>
                                        <p:cTn id="51"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2"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5">
                                            <p:txEl>
                                              <p:pRg st="0" end="0"/>
                                            </p:txEl>
                                          </p:spTgt>
                                        </p:tgtEl>
                                        <p:attrNameLst>
                                          <p:attrName>style.visibility</p:attrName>
                                        </p:attrNameLst>
                                      </p:cBhvr>
                                      <p:to>
                                        <p:strVal val="visible"/>
                                      </p:to>
                                    </p:set>
                                    <p:animEffect transition="in" filter="fade">
                                      <p:cBhvr>
                                        <p:cTn id="57" dur="1000"/>
                                        <p:tgtEl>
                                          <p:spTgt spid="5">
                                            <p:txEl>
                                              <p:pRg st="0" end="0"/>
                                            </p:txEl>
                                          </p:spTgt>
                                        </p:tgtEl>
                                      </p:cBhvr>
                                    </p:animEffect>
                                    <p:anim calcmode="lin" valueType="num">
                                      <p:cBhvr>
                                        <p:cTn id="5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6">
                                            <p:txEl>
                                              <p:pRg st="0" end="0"/>
                                            </p:txEl>
                                          </p:spTgt>
                                        </p:tgtEl>
                                        <p:attrNameLst>
                                          <p:attrName>style.visibility</p:attrName>
                                        </p:attrNameLst>
                                      </p:cBhvr>
                                      <p:to>
                                        <p:strVal val="visible"/>
                                      </p:to>
                                    </p:set>
                                    <p:animEffect transition="in" filter="fade">
                                      <p:cBhvr>
                                        <p:cTn id="64" dur="1000"/>
                                        <p:tgtEl>
                                          <p:spTgt spid="6">
                                            <p:txEl>
                                              <p:pRg st="0" end="0"/>
                                            </p:txEl>
                                          </p:spTgt>
                                        </p:tgtEl>
                                      </p:cBhvr>
                                    </p:animEffect>
                                    <p:anim calcmode="lin" valueType="num">
                                      <p:cBhvr>
                                        <p:cTn id="6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6">
                                            <p:txEl>
                                              <p:pRg st="0" end="0"/>
                                            </p:txEl>
                                          </p:spTgt>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6">
                                            <p:txEl>
                                              <p:pRg st="1" end="1"/>
                                            </p:txEl>
                                          </p:spTgt>
                                        </p:tgtEl>
                                        <p:attrNameLst>
                                          <p:attrName>style.visibility</p:attrName>
                                        </p:attrNameLst>
                                      </p:cBhvr>
                                      <p:to>
                                        <p:strVal val="visible"/>
                                      </p:to>
                                    </p:set>
                                    <p:animEffect transition="in" filter="fade">
                                      <p:cBhvr>
                                        <p:cTn id="69" dur="1000"/>
                                        <p:tgtEl>
                                          <p:spTgt spid="6">
                                            <p:txEl>
                                              <p:pRg st="1" end="1"/>
                                            </p:txEl>
                                          </p:spTgt>
                                        </p:tgtEl>
                                      </p:cBhvr>
                                    </p:animEffect>
                                    <p:anim calcmode="lin" valueType="num">
                                      <p:cBhvr>
                                        <p:cTn id="70"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6">
                                            <p:txEl>
                                              <p:pRg st="2" end="2"/>
                                            </p:txEl>
                                          </p:spTgt>
                                        </p:tgtEl>
                                        <p:attrNameLst>
                                          <p:attrName>style.visibility</p:attrName>
                                        </p:attrNameLst>
                                      </p:cBhvr>
                                      <p:to>
                                        <p:strVal val="visible"/>
                                      </p:to>
                                    </p:set>
                                    <p:animEffect transition="in" filter="fade">
                                      <p:cBhvr>
                                        <p:cTn id="76" dur="1000"/>
                                        <p:tgtEl>
                                          <p:spTgt spid="6">
                                            <p:txEl>
                                              <p:pRg st="2" end="2"/>
                                            </p:txEl>
                                          </p:spTgt>
                                        </p:tgtEl>
                                      </p:cBhvr>
                                    </p:animEffect>
                                    <p:anim calcmode="lin" valueType="num">
                                      <p:cBhvr>
                                        <p:cTn id="77"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6">
                                            <p:txEl>
                                              <p:pRg st="3" end="3"/>
                                            </p:txEl>
                                          </p:spTgt>
                                        </p:tgtEl>
                                        <p:attrNameLst>
                                          <p:attrName>style.visibility</p:attrName>
                                        </p:attrNameLst>
                                      </p:cBhvr>
                                      <p:to>
                                        <p:strVal val="visible"/>
                                      </p:to>
                                    </p:set>
                                    <p:animEffect transition="in" filter="fade">
                                      <p:cBhvr>
                                        <p:cTn id="83" dur="1000"/>
                                        <p:tgtEl>
                                          <p:spTgt spid="6">
                                            <p:txEl>
                                              <p:pRg st="3" end="3"/>
                                            </p:txEl>
                                          </p:spTgt>
                                        </p:tgtEl>
                                      </p:cBhvr>
                                    </p:animEffect>
                                    <p:anim calcmode="lin" valueType="num">
                                      <p:cBhvr>
                                        <p:cTn id="84"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grpId="0" nodeType="clickEffect">
                                  <p:stCondLst>
                                    <p:cond delay="0"/>
                                  </p:stCondLst>
                                  <p:childTnLst>
                                    <p:set>
                                      <p:cBhvr>
                                        <p:cTn id="89" dur="1" fill="hold">
                                          <p:stCondLst>
                                            <p:cond delay="0"/>
                                          </p:stCondLst>
                                        </p:cTn>
                                        <p:tgtEl>
                                          <p:spTgt spid="6">
                                            <p:txEl>
                                              <p:pRg st="4" end="4"/>
                                            </p:txEl>
                                          </p:spTgt>
                                        </p:tgtEl>
                                        <p:attrNameLst>
                                          <p:attrName>style.visibility</p:attrName>
                                        </p:attrNameLst>
                                      </p:cBhvr>
                                      <p:to>
                                        <p:strVal val="visible"/>
                                      </p:to>
                                    </p:set>
                                    <p:animEffect transition="in" filter="fade">
                                      <p:cBhvr>
                                        <p:cTn id="90" dur="1000"/>
                                        <p:tgtEl>
                                          <p:spTgt spid="6">
                                            <p:txEl>
                                              <p:pRg st="4" end="4"/>
                                            </p:txEl>
                                          </p:spTgt>
                                        </p:tgtEl>
                                      </p:cBhvr>
                                    </p:animEffect>
                                    <p:anim calcmode="lin" valueType="num">
                                      <p:cBhvr>
                                        <p:cTn id="91"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92"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grpId="0" nodeType="clickEffect">
                                  <p:stCondLst>
                                    <p:cond delay="0"/>
                                  </p:stCondLst>
                                  <p:childTnLst>
                                    <p:set>
                                      <p:cBhvr>
                                        <p:cTn id="96" dur="1" fill="hold">
                                          <p:stCondLst>
                                            <p:cond delay="0"/>
                                          </p:stCondLst>
                                        </p:cTn>
                                        <p:tgtEl>
                                          <p:spTgt spid="6">
                                            <p:txEl>
                                              <p:pRg st="5" end="5"/>
                                            </p:txEl>
                                          </p:spTgt>
                                        </p:tgtEl>
                                        <p:attrNameLst>
                                          <p:attrName>style.visibility</p:attrName>
                                        </p:attrNameLst>
                                      </p:cBhvr>
                                      <p:to>
                                        <p:strVal val="visible"/>
                                      </p:to>
                                    </p:set>
                                    <p:animEffect transition="in" filter="fade">
                                      <p:cBhvr>
                                        <p:cTn id="97" dur="1000"/>
                                        <p:tgtEl>
                                          <p:spTgt spid="6">
                                            <p:txEl>
                                              <p:pRg st="5" end="5"/>
                                            </p:txEl>
                                          </p:spTgt>
                                        </p:tgtEl>
                                      </p:cBhvr>
                                    </p:animEffect>
                                    <p:anim calcmode="lin" valueType="num">
                                      <p:cBhvr>
                                        <p:cTn id="98"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6">
                                            <p:txEl>
                                              <p:pRg st="5" end="5"/>
                                            </p:txEl>
                                          </p:spTgt>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6">
                                            <p:txEl>
                                              <p:pRg st="6" end="6"/>
                                            </p:txEl>
                                          </p:spTgt>
                                        </p:tgtEl>
                                        <p:attrNameLst>
                                          <p:attrName>style.visibility</p:attrName>
                                        </p:attrNameLst>
                                      </p:cBhvr>
                                      <p:to>
                                        <p:strVal val="visible"/>
                                      </p:to>
                                    </p:set>
                                    <p:animEffect transition="in" filter="fade">
                                      <p:cBhvr>
                                        <p:cTn id="102" dur="1000"/>
                                        <p:tgtEl>
                                          <p:spTgt spid="6">
                                            <p:txEl>
                                              <p:pRg st="6" end="6"/>
                                            </p:txEl>
                                          </p:spTgt>
                                        </p:tgtEl>
                                      </p:cBhvr>
                                    </p:animEffect>
                                    <p:anim calcmode="lin" valueType="num">
                                      <p:cBhvr>
                                        <p:cTn id="103"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104" dur="1000" fill="hold"/>
                                        <p:tgtEl>
                                          <p:spTgt spid="6">
                                            <p:txEl>
                                              <p:pRg st="6" end="6"/>
                                            </p:txEl>
                                          </p:spTgt>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
                                            <p:txEl>
                                              <p:pRg st="7" end="7"/>
                                            </p:txEl>
                                          </p:spTgt>
                                        </p:tgtEl>
                                        <p:attrNameLst>
                                          <p:attrName>style.visibility</p:attrName>
                                        </p:attrNameLst>
                                      </p:cBhvr>
                                      <p:to>
                                        <p:strVal val="visible"/>
                                      </p:to>
                                    </p:set>
                                    <p:animEffect transition="in" filter="fade">
                                      <p:cBhvr>
                                        <p:cTn id="107" dur="1000"/>
                                        <p:tgtEl>
                                          <p:spTgt spid="6">
                                            <p:txEl>
                                              <p:pRg st="7" end="7"/>
                                            </p:txEl>
                                          </p:spTgt>
                                        </p:tgtEl>
                                      </p:cBhvr>
                                    </p:animEffect>
                                    <p:anim calcmode="lin" valueType="num">
                                      <p:cBhvr>
                                        <p:cTn id="108"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109" dur="1000" fill="hold"/>
                                        <p:tgtEl>
                                          <p:spTgt spid="6">
                                            <p:txEl>
                                              <p:pRg st="7" end="7"/>
                                            </p:txEl>
                                          </p:spTgt>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6">
                                            <p:txEl>
                                              <p:pRg st="8" end="8"/>
                                            </p:txEl>
                                          </p:spTgt>
                                        </p:tgtEl>
                                        <p:attrNameLst>
                                          <p:attrName>style.visibility</p:attrName>
                                        </p:attrNameLst>
                                      </p:cBhvr>
                                      <p:to>
                                        <p:strVal val="visible"/>
                                      </p:to>
                                    </p:set>
                                    <p:animEffect transition="in" filter="fade">
                                      <p:cBhvr>
                                        <p:cTn id="112" dur="1000"/>
                                        <p:tgtEl>
                                          <p:spTgt spid="6">
                                            <p:txEl>
                                              <p:pRg st="8" end="8"/>
                                            </p:txEl>
                                          </p:spTgt>
                                        </p:tgtEl>
                                      </p:cBhvr>
                                    </p:animEffect>
                                    <p:anim calcmode="lin" valueType="num">
                                      <p:cBhvr>
                                        <p:cTn id="113"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114"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P spid="6"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9140000">
            <a:off x="2619703" y="2152130"/>
            <a:ext cx="4983083" cy="1204306"/>
          </a:xfrm>
        </p:spPr>
        <p:txBody>
          <a:bodyPr/>
          <a:lstStyle/>
          <a:p>
            <a:r>
              <a:rPr lang="en-US" sz="4000" dirty="0"/>
              <a:t>Rapid Rehousing</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200" y="228600"/>
            <a:ext cx="1665668" cy="1752600"/>
          </a:xfrm>
          <a:prstGeom prst="rect">
            <a:avLst/>
          </a:prstGeom>
        </p:spPr>
      </p:pic>
      <p:sp>
        <p:nvSpPr>
          <p:cNvPr id="5" name="Rectangle 4"/>
          <p:cNvSpPr/>
          <p:nvPr/>
        </p:nvSpPr>
        <p:spPr>
          <a:xfrm>
            <a:off x="5105400" y="3962400"/>
            <a:ext cx="4953000" cy="369332"/>
          </a:xfrm>
          <a:prstGeom prst="rect">
            <a:avLst/>
          </a:prstGeom>
        </p:spPr>
        <p:txBody>
          <a:bodyPr wrap="square">
            <a:spAutoFit/>
          </a:bodyPr>
          <a:lstStyle/>
          <a:p>
            <a:pPr algn="ctr"/>
            <a:r>
              <a:rPr lang="en-US" b="1" dirty="0">
                <a:solidFill>
                  <a:prstClr val="white"/>
                </a:solidFill>
                <a:latin typeface="Franklin Gothic Book"/>
              </a:rPr>
              <a:t>An effective approach to permanent housing.</a:t>
            </a:r>
          </a:p>
        </p:txBody>
      </p:sp>
    </p:spTree>
    <p:extLst>
      <p:ext uri="{BB962C8B-B14F-4D97-AF65-F5344CB8AC3E}">
        <p14:creationId xmlns:p14="http://schemas.microsoft.com/office/powerpoint/2010/main" val="21976408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lstStyle/>
          <a:p>
            <a:r>
              <a:rPr lang="en-US" dirty="0">
                <a:solidFill>
                  <a:schemeClr val="bg1"/>
                </a:solidFill>
              </a:rPr>
              <a:t>Rapid Rehousing Overview</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448801" y="5562600"/>
            <a:ext cx="952059" cy="1022172"/>
          </a:xfrm>
        </p:spPr>
      </p:pic>
      <p:sp>
        <p:nvSpPr>
          <p:cNvPr id="3" name="Rectangle 2"/>
          <p:cNvSpPr/>
          <p:nvPr/>
        </p:nvSpPr>
        <p:spPr>
          <a:xfrm>
            <a:off x="2449830" y="1576964"/>
            <a:ext cx="7315200" cy="1877437"/>
          </a:xfrm>
          <a:prstGeom prst="rect">
            <a:avLst/>
          </a:prstGeom>
        </p:spPr>
        <p:txBody>
          <a:bodyPr wrap="square">
            <a:spAutoFit/>
          </a:bodyPr>
          <a:lstStyle/>
          <a:p>
            <a:r>
              <a:rPr lang="en-US" sz="2400" dirty="0">
                <a:solidFill>
                  <a:prstClr val="black"/>
                </a:solidFill>
                <a:latin typeface="Franklin Gothic Book"/>
              </a:rPr>
              <a:t>A </a:t>
            </a:r>
            <a:r>
              <a:rPr lang="en-US" sz="2800" b="1" i="1" dirty="0">
                <a:solidFill>
                  <a:srgbClr val="0070C0"/>
                </a:solidFill>
                <a:latin typeface="Franklin Gothic Book"/>
              </a:rPr>
              <a:t>time-limited</a:t>
            </a:r>
            <a:r>
              <a:rPr lang="en-US" sz="2800" dirty="0">
                <a:solidFill>
                  <a:srgbClr val="0070C0"/>
                </a:solidFill>
                <a:latin typeface="Franklin Gothic Book"/>
              </a:rPr>
              <a:t>, </a:t>
            </a:r>
            <a:r>
              <a:rPr lang="en-US" sz="2800" b="1" i="1" dirty="0">
                <a:solidFill>
                  <a:srgbClr val="0070C0"/>
                </a:solidFill>
                <a:latin typeface="Franklin Gothic Book"/>
              </a:rPr>
              <a:t>service-intensive</a:t>
            </a:r>
            <a:r>
              <a:rPr lang="en-US" sz="2800" dirty="0">
                <a:solidFill>
                  <a:srgbClr val="0070C0"/>
                </a:solidFill>
                <a:latin typeface="Franklin Gothic Book"/>
              </a:rPr>
              <a:t> </a:t>
            </a:r>
            <a:r>
              <a:rPr lang="en-US" sz="2400" dirty="0">
                <a:solidFill>
                  <a:prstClr val="black"/>
                </a:solidFill>
                <a:latin typeface="Franklin Gothic Book"/>
              </a:rPr>
              <a:t>housing intervention that provides </a:t>
            </a:r>
            <a:r>
              <a:rPr lang="en-US" sz="2800" b="1" i="1" dirty="0">
                <a:solidFill>
                  <a:srgbClr val="0070C0"/>
                </a:solidFill>
                <a:latin typeface="Franklin Gothic Book"/>
              </a:rPr>
              <a:t>case management</a:t>
            </a:r>
            <a:r>
              <a:rPr lang="en-US" sz="2800" b="1" i="1" dirty="0">
                <a:solidFill>
                  <a:srgbClr val="FFC000"/>
                </a:solidFill>
                <a:latin typeface="Franklin Gothic Book"/>
              </a:rPr>
              <a:t> </a:t>
            </a:r>
            <a:r>
              <a:rPr lang="en-US" sz="2400" dirty="0">
                <a:solidFill>
                  <a:prstClr val="black"/>
                </a:solidFill>
                <a:latin typeface="Franklin Gothic Book"/>
              </a:rPr>
              <a:t>and </a:t>
            </a:r>
            <a:r>
              <a:rPr lang="en-US" sz="2800" b="1" i="1" dirty="0">
                <a:solidFill>
                  <a:srgbClr val="0070C0"/>
                </a:solidFill>
                <a:latin typeface="Franklin Gothic Book"/>
              </a:rPr>
              <a:t>temporary financial assistance</a:t>
            </a:r>
            <a:r>
              <a:rPr lang="en-US" sz="2000" dirty="0">
                <a:solidFill>
                  <a:srgbClr val="0070C0"/>
                </a:solidFill>
                <a:latin typeface="Franklin Gothic Book"/>
              </a:rPr>
              <a:t> </a:t>
            </a:r>
            <a:r>
              <a:rPr lang="en-US" sz="2400" dirty="0">
                <a:solidFill>
                  <a:prstClr val="black"/>
                </a:solidFill>
                <a:latin typeface="Franklin Gothic Book"/>
              </a:rPr>
              <a:t>to secure and/or maintain </a:t>
            </a:r>
            <a:r>
              <a:rPr lang="en-US" sz="2800" b="1" i="1" dirty="0">
                <a:solidFill>
                  <a:srgbClr val="0070C0"/>
                </a:solidFill>
                <a:latin typeface="Franklin Gothic Book"/>
              </a:rPr>
              <a:t>permanent, stable housing</a:t>
            </a:r>
            <a:r>
              <a:rPr lang="en-US" sz="2400" dirty="0">
                <a:solidFill>
                  <a:prstClr val="black"/>
                </a:solidFill>
                <a:latin typeface="Franklin Gothic Book"/>
              </a:rPr>
              <a:t>.</a:t>
            </a:r>
          </a:p>
        </p:txBody>
      </p:sp>
    </p:spTree>
    <p:extLst>
      <p:ext uri="{BB962C8B-B14F-4D97-AF65-F5344CB8AC3E}">
        <p14:creationId xmlns:p14="http://schemas.microsoft.com/office/powerpoint/2010/main" val="42666710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lstStyle/>
          <a:p>
            <a:r>
              <a:rPr lang="en-US" dirty="0">
                <a:solidFill>
                  <a:schemeClr val="bg1"/>
                </a:solidFill>
              </a:rPr>
              <a:t>Case management</a:t>
            </a:r>
          </a:p>
        </p:txBody>
      </p:sp>
      <p:sp>
        <p:nvSpPr>
          <p:cNvPr id="12" name="Rectangle 11">
            <a:extLst>
              <a:ext uri="{FF2B5EF4-FFF2-40B4-BE49-F238E27FC236}">
                <a16:creationId xmlns:a16="http://schemas.microsoft.com/office/drawing/2014/main" id="{A2387315-460C-4550-862A-7D82FB1D989A}"/>
              </a:ext>
            </a:extLst>
          </p:cNvPr>
          <p:cNvSpPr/>
          <p:nvPr/>
        </p:nvSpPr>
        <p:spPr>
          <a:xfrm>
            <a:off x="2438400" y="1676400"/>
            <a:ext cx="7696200" cy="1938992"/>
          </a:xfrm>
          <a:prstGeom prst="rect">
            <a:avLst/>
          </a:prstGeom>
        </p:spPr>
        <p:txBody>
          <a:bodyPr wrap="square">
            <a:spAutoFit/>
          </a:bodyPr>
          <a:lstStyle/>
          <a:p>
            <a:pPr marL="285750" indent="-285750">
              <a:buFont typeface="Arial" panose="020B0604020202020204" pitchFamily="34" charset="0"/>
              <a:buChar char="•"/>
            </a:pPr>
            <a:r>
              <a:rPr lang="en-US" sz="2400" dirty="0">
                <a:solidFill>
                  <a:prstClr val="black"/>
                </a:solidFill>
                <a:latin typeface="Franklin Gothic Book"/>
              </a:rPr>
              <a:t>Housing First</a:t>
            </a:r>
          </a:p>
          <a:p>
            <a:pPr marL="285750" indent="-285750">
              <a:buFont typeface="Arial" panose="020B0604020202020204" pitchFamily="34" charset="0"/>
              <a:buChar char="•"/>
            </a:pPr>
            <a:r>
              <a:rPr lang="en-US" sz="2400" dirty="0">
                <a:solidFill>
                  <a:prstClr val="black"/>
                </a:solidFill>
                <a:latin typeface="Franklin Gothic Book"/>
              </a:rPr>
              <a:t>Individualized Service Plans</a:t>
            </a:r>
          </a:p>
          <a:p>
            <a:pPr marL="285750" indent="-285750">
              <a:buFont typeface="Arial" panose="020B0604020202020204" pitchFamily="34" charset="0"/>
              <a:buChar char="•"/>
            </a:pPr>
            <a:r>
              <a:rPr lang="en-US" sz="2400" dirty="0">
                <a:solidFill>
                  <a:prstClr val="black"/>
                </a:solidFill>
                <a:latin typeface="Franklin Gothic Book"/>
              </a:rPr>
              <a:t>Participant-Driven</a:t>
            </a:r>
          </a:p>
          <a:p>
            <a:pPr marL="285750" indent="-285750">
              <a:buFont typeface="Arial" panose="020B0604020202020204" pitchFamily="34" charset="0"/>
              <a:buChar char="•"/>
            </a:pPr>
            <a:r>
              <a:rPr lang="en-US" sz="2400" dirty="0">
                <a:solidFill>
                  <a:prstClr val="black"/>
                </a:solidFill>
                <a:latin typeface="Franklin Gothic Book"/>
              </a:rPr>
              <a:t>Landlord Engagement and Support</a:t>
            </a:r>
          </a:p>
          <a:p>
            <a:pPr marL="285750" indent="-285750">
              <a:buFont typeface="Arial" panose="020B0604020202020204" pitchFamily="34" charset="0"/>
              <a:buChar char="•"/>
            </a:pPr>
            <a:r>
              <a:rPr lang="en-US" sz="2400" dirty="0">
                <a:solidFill>
                  <a:prstClr val="black"/>
                </a:solidFill>
                <a:latin typeface="Franklin Gothic Book"/>
              </a:rPr>
              <a:t>Community Education</a:t>
            </a:r>
          </a:p>
        </p:txBody>
      </p:sp>
      <p:pic>
        <p:nvPicPr>
          <p:cNvPr id="6" name="Content Placeholder 4">
            <a:extLst>
              <a:ext uri="{FF2B5EF4-FFF2-40B4-BE49-F238E27FC236}">
                <a16:creationId xmlns:a16="http://schemas.microsoft.com/office/drawing/2014/main" id="{B5F58CCB-5B2C-457D-8C20-7099A2102A3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448801" y="5562600"/>
            <a:ext cx="952059" cy="1022172"/>
          </a:xfrm>
        </p:spPr>
      </p:pic>
    </p:spTree>
    <p:extLst>
      <p:ext uri="{BB962C8B-B14F-4D97-AF65-F5344CB8AC3E}">
        <p14:creationId xmlns:p14="http://schemas.microsoft.com/office/powerpoint/2010/main" val="26931683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lstStyle/>
          <a:p>
            <a:r>
              <a:rPr lang="en-US" dirty="0">
                <a:solidFill>
                  <a:schemeClr val="bg1"/>
                </a:solidFill>
              </a:rPr>
              <a:t>Case management, continued…</a:t>
            </a:r>
          </a:p>
        </p:txBody>
      </p:sp>
      <p:sp>
        <p:nvSpPr>
          <p:cNvPr id="12" name="Rectangle 11">
            <a:extLst>
              <a:ext uri="{FF2B5EF4-FFF2-40B4-BE49-F238E27FC236}">
                <a16:creationId xmlns:a16="http://schemas.microsoft.com/office/drawing/2014/main" id="{A2387315-460C-4550-862A-7D82FB1D989A}"/>
              </a:ext>
            </a:extLst>
          </p:cNvPr>
          <p:cNvSpPr/>
          <p:nvPr/>
        </p:nvSpPr>
        <p:spPr>
          <a:xfrm>
            <a:off x="2438400" y="1676400"/>
            <a:ext cx="7696200" cy="2816156"/>
          </a:xfrm>
          <a:prstGeom prst="rect">
            <a:avLst/>
          </a:prstGeom>
        </p:spPr>
        <p:txBody>
          <a:bodyPr wrap="square">
            <a:spAutoFit/>
          </a:bodyPr>
          <a:lstStyle/>
          <a:p>
            <a:pPr marL="285750" indent="-285750">
              <a:buFont typeface="Arial" panose="020B0604020202020204" pitchFamily="34" charset="0"/>
              <a:buChar char="•"/>
            </a:pPr>
            <a:r>
              <a:rPr lang="en-US" sz="2400" dirty="0">
                <a:solidFill>
                  <a:prstClr val="black"/>
                </a:solidFill>
                <a:latin typeface="Franklin Gothic Book"/>
              </a:rPr>
              <a:t>Progressive Engagement</a:t>
            </a:r>
          </a:p>
          <a:p>
            <a:pPr marL="285750" indent="-285750">
              <a:buFont typeface="Arial" panose="020B0604020202020204" pitchFamily="34" charset="0"/>
              <a:buChar char="•"/>
            </a:pPr>
            <a:r>
              <a:rPr lang="en-US" sz="2400" dirty="0">
                <a:solidFill>
                  <a:prstClr val="black"/>
                </a:solidFill>
                <a:latin typeface="Franklin Gothic Book"/>
              </a:rPr>
              <a:t>Employment</a:t>
            </a:r>
          </a:p>
          <a:p>
            <a:pPr marL="285750" indent="-285750">
              <a:buFont typeface="Arial" panose="020B0604020202020204" pitchFamily="34" charset="0"/>
              <a:buChar char="•"/>
            </a:pPr>
            <a:r>
              <a:rPr lang="en-US" sz="2400" dirty="0">
                <a:solidFill>
                  <a:prstClr val="black"/>
                </a:solidFill>
                <a:latin typeface="Franklin Gothic Book"/>
              </a:rPr>
              <a:t>Legal Assistance</a:t>
            </a:r>
          </a:p>
          <a:p>
            <a:pPr marL="285750" indent="-285750">
              <a:buFont typeface="Arial" panose="020B0604020202020204" pitchFamily="34" charset="0"/>
              <a:buChar char="•"/>
            </a:pPr>
            <a:r>
              <a:rPr lang="en-US" sz="2400" dirty="0">
                <a:solidFill>
                  <a:prstClr val="black"/>
                </a:solidFill>
                <a:latin typeface="Franklin Gothic Book"/>
              </a:rPr>
              <a:t>Public Benefits</a:t>
            </a:r>
          </a:p>
          <a:p>
            <a:pPr marL="285750" indent="-285750">
              <a:buFont typeface="Arial" panose="020B0604020202020204" pitchFamily="34" charset="0"/>
              <a:buChar char="•"/>
            </a:pPr>
            <a:r>
              <a:rPr lang="en-US" sz="2400" dirty="0">
                <a:solidFill>
                  <a:prstClr val="black"/>
                </a:solidFill>
                <a:latin typeface="Franklin Gothic Book"/>
              </a:rPr>
              <a:t>Access to physical healthcare</a:t>
            </a:r>
          </a:p>
          <a:p>
            <a:pPr marL="285750" indent="-285750">
              <a:buFont typeface="Arial" panose="020B0604020202020204" pitchFamily="34" charset="0"/>
              <a:buChar char="•"/>
            </a:pPr>
            <a:r>
              <a:rPr lang="en-US" sz="2400" dirty="0">
                <a:solidFill>
                  <a:prstClr val="black"/>
                </a:solidFill>
                <a:latin typeface="Franklin Gothic Book"/>
              </a:rPr>
              <a:t>Access to mental healthcare</a:t>
            </a:r>
          </a:p>
          <a:p>
            <a:pPr marL="285750" indent="-285750">
              <a:buFont typeface="Arial" panose="020B0604020202020204" pitchFamily="34" charset="0"/>
              <a:buChar char="•"/>
            </a:pPr>
            <a:endParaRPr lang="en-US" sz="1100" dirty="0">
              <a:solidFill>
                <a:prstClr val="black"/>
              </a:solidFill>
              <a:latin typeface="Franklin Gothic Book"/>
            </a:endParaRPr>
          </a:p>
          <a:p>
            <a:endParaRPr lang="en-US" sz="1100" dirty="0">
              <a:solidFill>
                <a:prstClr val="black"/>
              </a:solidFill>
              <a:latin typeface="Franklin Gothic Book"/>
            </a:endParaRPr>
          </a:p>
          <a:p>
            <a:pPr marL="285750" indent="-285750">
              <a:buFont typeface="Arial" panose="020B0604020202020204" pitchFamily="34" charset="0"/>
              <a:buChar char="•"/>
            </a:pPr>
            <a:endParaRPr lang="en-US" sz="1100" dirty="0">
              <a:solidFill>
                <a:prstClr val="black"/>
              </a:solidFill>
              <a:latin typeface="Franklin Gothic Book"/>
            </a:endParaRPr>
          </a:p>
        </p:txBody>
      </p:sp>
      <p:pic>
        <p:nvPicPr>
          <p:cNvPr id="6" name="Content Placeholder 4">
            <a:extLst>
              <a:ext uri="{FF2B5EF4-FFF2-40B4-BE49-F238E27FC236}">
                <a16:creationId xmlns:a16="http://schemas.microsoft.com/office/drawing/2014/main" id="{B5F58CCB-5B2C-457D-8C20-7099A2102A3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448801" y="5562600"/>
            <a:ext cx="952059" cy="1022172"/>
          </a:xfrm>
        </p:spPr>
      </p:pic>
    </p:spTree>
    <p:extLst>
      <p:ext uri="{BB962C8B-B14F-4D97-AF65-F5344CB8AC3E}">
        <p14:creationId xmlns:p14="http://schemas.microsoft.com/office/powerpoint/2010/main" val="35559354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lstStyle/>
          <a:p>
            <a:r>
              <a:rPr lang="en-US" dirty="0">
                <a:solidFill>
                  <a:schemeClr val="bg1"/>
                </a:solidFill>
              </a:rPr>
              <a:t>Temporary Financial Assistance</a:t>
            </a:r>
          </a:p>
        </p:txBody>
      </p:sp>
      <p:sp>
        <p:nvSpPr>
          <p:cNvPr id="12" name="Rectangle 11">
            <a:extLst>
              <a:ext uri="{FF2B5EF4-FFF2-40B4-BE49-F238E27FC236}">
                <a16:creationId xmlns:a16="http://schemas.microsoft.com/office/drawing/2014/main" id="{A2387315-460C-4550-862A-7D82FB1D989A}"/>
              </a:ext>
            </a:extLst>
          </p:cNvPr>
          <p:cNvSpPr/>
          <p:nvPr/>
        </p:nvSpPr>
        <p:spPr>
          <a:xfrm>
            <a:off x="2438400" y="1676400"/>
            <a:ext cx="7696200" cy="2646878"/>
          </a:xfrm>
          <a:prstGeom prst="rect">
            <a:avLst/>
          </a:prstGeom>
        </p:spPr>
        <p:txBody>
          <a:bodyPr wrap="square">
            <a:spAutoFit/>
          </a:bodyPr>
          <a:lstStyle/>
          <a:p>
            <a:pPr marL="285750" indent="-285750">
              <a:buFont typeface="Arial" panose="020B0604020202020204" pitchFamily="34" charset="0"/>
              <a:buChar char="•"/>
            </a:pPr>
            <a:r>
              <a:rPr lang="en-US" sz="2400" dirty="0">
                <a:solidFill>
                  <a:prstClr val="black"/>
                </a:solidFill>
                <a:latin typeface="Franklin Gothic Book"/>
              </a:rPr>
              <a:t>Progressive Engagement</a:t>
            </a:r>
          </a:p>
          <a:p>
            <a:pPr marL="285750" indent="-285750">
              <a:buFont typeface="Arial" panose="020B0604020202020204" pitchFamily="34" charset="0"/>
              <a:buChar char="•"/>
            </a:pPr>
            <a:r>
              <a:rPr lang="en-US" sz="2400" dirty="0">
                <a:solidFill>
                  <a:prstClr val="black"/>
                </a:solidFill>
                <a:latin typeface="Franklin Gothic Book"/>
              </a:rPr>
              <a:t>Security Deposit</a:t>
            </a:r>
          </a:p>
          <a:p>
            <a:pPr marL="285750" indent="-285750">
              <a:buFont typeface="Arial" panose="020B0604020202020204" pitchFamily="34" charset="0"/>
              <a:buChar char="•"/>
            </a:pPr>
            <a:r>
              <a:rPr lang="en-US" sz="2400" dirty="0">
                <a:solidFill>
                  <a:prstClr val="black"/>
                </a:solidFill>
                <a:latin typeface="Franklin Gothic Book"/>
              </a:rPr>
              <a:t>Rental Assistance</a:t>
            </a:r>
          </a:p>
          <a:p>
            <a:pPr marL="285750" indent="-285750">
              <a:buFont typeface="Arial" panose="020B0604020202020204" pitchFamily="34" charset="0"/>
              <a:buChar char="•"/>
            </a:pPr>
            <a:r>
              <a:rPr lang="en-US" sz="2400" dirty="0">
                <a:solidFill>
                  <a:prstClr val="black"/>
                </a:solidFill>
                <a:latin typeface="Franklin Gothic Book"/>
              </a:rPr>
              <a:t>Utility Assistance</a:t>
            </a:r>
          </a:p>
          <a:p>
            <a:pPr marL="285750" indent="-285750">
              <a:buFont typeface="Arial" panose="020B0604020202020204" pitchFamily="34" charset="0"/>
              <a:buChar char="•"/>
            </a:pPr>
            <a:r>
              <a:rPr lang="en-US" sz="2400" dirty="0">
                <a:solidFill>
                  <a:prstClr val="black"/>
                </a:solidFill>
                <a:latin typeface="Franklin Gothic Book"/>
              </a:rPr>
              <a:t>Transportation</a:t>
            </a:r>
          </a:p>
          <a:p>
            <a:pPr marL="285750" indent="-285750">
              <a:buFont typeface="Arial" panose="020B0604020202020204" pitchFamily="34" charset="0"/>
              <a:buChar char="•"/>
            </a:pPr>
            <a:r>
              <a:rPr lang="en-US" sz="2400" dirty="0">
                <a:solidFill>
                  <a:prstClr val="black"/>
                </a:solidFill>
                <a:latin typeface="Franklin Gothic Book"/>
              </a:rPr>
              <a:t>General Housing Stability</a:t>
            </a:r>
            <a:endParaRPr lang="en-US" sz="1100" dirty="0">
              <a:solidFill>
                <a:prstClr val="black"/>
              </a:solidFill>
              <a:latin typeface="Franklin Gothic Book"/>
            </a:endParaRPr>
          </a:p>
          <a:p>
            <a:endParaRPr lang="en-US" sz="1100" dirty="0">
              <a:solidFill>
                <a:prstClr val="black"/>
              </a:solidFill>
              <a:latin typeface="Franklin Gothic Book"/>
            </a:endParaRPr>
          </a:p>
          <a:p>
            <a:pPr marL="285750" indent="-285750">
              <a:buFont typeface="Arial" panose="020B0604020202020204" pitchFamily="34" charset="0"/>
              <a:buChar char="•"/>
            </a:pPr>
            <a:endParaRPr lang="en-US" sz="1100" dirty="0">
              <a:solidFill>
                <a:prstClr val="black"/>
              </a:solidFill>
              <a:latin typeface="Franklin Gothic Book"/>
            </a:endParaRPr>
          </a:p>
        </p:txBody>
      </p:sp>
      <p:pic>
        <p:nvPicPr>
          <p:cNvPr id="6" name="Content Placeholder 4">
            <a:extLst>
              <a:ext uri="{FF2B5EF4-FFF2-40B4-BE49-F238E27FC236}">
                <a16:creationId xmlns:a16="http://schemas.microsoft.com/office/drawing/2014/main" id="{B5F58CCB-5B2C-457D-8C20-7099A2102A3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448801" y="5562600"/>
            <a:ext cx="952059" cy="1022172"/>
          </a:xfrm>
        </p:spPr>
      </p:pic>
    </p:spTree>
    <p:extLst>
      <p:ext uri="{BB962C8B-B14F-4D97-AF65-F5344CB8AC3E}">
        <p14:creationId xmlns:p14="http://schemas.microsoft.com/office/powerpoint/2010/main" val="6481042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lstStyle/>
          <a:p>
            <a:r>
              <a:rPr lang="en-US" dirty="0">
                <a:solidFill>
                  <a:schemeClr val="bg1"/>
                </a:solidFill>
              </a:rPr>
              <a:t>The Flexibility of Rapid Rehousing</a:t>
            </a:r>
          </a:p>
        </p:txBody>
      </p:sp>
      <p:sp>
        <p:nvSpPr>
          <p:cNvPr id="12" name="Rectangle 11">
            <a:extLst>
              <a:ext uri="{FF2B5EF4-FFF2-40B4-BE49-F238E27FC236}">
                <a16:creationId xmlns:a16="http://schemas.microsoft.com/office/drawing/2014/main" id="{A2387315-460C-4550-862A-7D82FB1D989A}"/>
              </a:ext>
            </a:extLst>
          </p:cNvPr>
          <p:cNvSpPr/>
          <p:nvPr/>
        </p:nvSpPr>
        <p:spPr>
          <a:xfrm>
            <a:off x="2438400" y="1676401"/>
            <a:ext cx="7696200" cy="3185487"/>
          </a:xfrm>
          <a:prstGeom prst="rect">
            <a:avLst/>
          </a:prstGeom>
        </p:spPr>
        <p:txBody>
          <a:bodyPr wrap="square">
            <a:spAutoFit/>
          </a:bodyPr>
          <a:lstStyle/>
          <a:p>
            <a:pPr marL="285750" indent="-285750">
              <a:buFont typeface="Arial" panose="020B0604020202020204" pitchFamily="34" charset="0"/>
              <a:buChar char="•"/>
            </a:pPr>
            <a:r>
              <a:rPr lang="en-US" sz="2400" dirty="0">
                <a:solidFill>
                  <a:prstClr val="black"/>
                </a:solidFill>
                <a:latin typeface="Franklin Gothic Book"/>
              </a:rPr>
              <a:t>Adaptable to meet higher-need populations</a:t>
            </a:r>
          </a:p>
          <a:p>
            <a:pPr marL="285750" indent="-285750">
              <a:buFont typeface="Arial" panose="020B0604020202020204" pitchFamily="34" charset="0"/>
              <a:buChar char="•"/>
            </a:pPr>
            <a:r>
              <a:rPr lang="en-US" sz="2400" dirty="0">
                <a:solidFill>
                  <a:prstClr val="black"/>
                </a:solidFill>
                <a:latin typeface="Franklin Gothic Book"/>
              </a:rPr>
              <a:t>Nationally recognized standards</a:t>
            </a:r>
          </a:p>
          <a:p>
            <a:pPr marL="285750" indent="-285750">
              <a:buFont typeface="Arial" panose="020B0604020202020204" pitchFamily="34" charset="0"/>
              <a:buChar char="•"/>
            </a:pPr>
            <a:r>
              <a:rPr lang="en-US" sz="2400" dirty="0">
                <a:solidFill>
                  <a:prstClr val="black"/>
                </a:solidFill>
                <a:latin typeface="Franklin Gothic Book"/>
              </a:rPr>
              <a:t>Increased financial assistance</a:t>
            </a:r>
          </a:p>
          <a:p>
            <a:pPr marL="285750" indent="-285750">
              <a:buFont typeface="Arial" panose="020B0604020202020204" pitchFamily="34" charset="0"/>
              <a:buChar char="•"/>
            </a:pPr>
            <a:r>
              <a:rPr lang="en-US" sz="2400" dirty="0">
                <a:solidFill>
                  <a:prstClr val="black"/>
                </a:solidFill>
                <a:latin typeface="Franklin Gothic Book"/>
              </a:rPr>
              <a:t>Extended lengths of stay</a:t>
            </a:r>
          </a:p>
          <a:p>
            <a:pPr marL="285750" indent="-285750">
              <a:buFont typeface="Arial" panose="020B0604020202020204" pitchFamily="34" charset="0"/>
              <a:buChar char="•"/>
            </a:pPr>
            <a:r>
              <a:rPr lang="en-US" sz="2400" dirty="0">
                <a:solidFill>
                  <a:prstClr val="black"/>
                </a:solidFill>
                <a:latin typeface="Franklin Gothic Book"/>
              </a:rPr>
              <a:t>Focus on employment and public benefits</a:t>
            </a:r>
          </a:p>
          <a:p>
            <a:pPr marL="285750" indent="-285750">
              <a:buFont typeface="Arial" panose="020B0604020202020204" pitchFamily="34" charset="0"/>
              <a:buChar char="•"/>
            </a:pPr>
            <a:r>
              <a:rPr lang="en-US" sz="2400" dirty="0">
                <a:solidFill>
                  <a:prstClr val="black"/>
                </a:solidFill>
                <a:latin typeface="Franklin Gothic Book"/>
              </a:rPr>
              <a:t>Integration of behavioral healthcare</a:t>
            </a:r>
          </a:p>
          <a:p>
            <a:pPr marL="285750" indent="-285750">
              <a:buFont typeface="Arial" panose="020B0604020202020204" pitchFamily="34" charset="0"/>
              <a:buChar char="•"/>
            </a:pPr>
            <a:endParaRPr lang="en-US" sz="2400" dirty="0">
              <a:solidFill>
                <a:prstClr val="black"/>
              </a:solidFill>
              <a:latin typeface="Franklin Gothic Book"/>
            </a:endParaRPr>
          </a:p>
          <a:p>
            <a:pPr marL="285750" indent="-285750">
              <a:buFont typeface="Arial" panose="020B0604020202020204" pitchFamily="34" charset="0"/>
              <a:buChar char="•"/>
            </a:pPr>
            <a:endParaRPr lang="en-US" sz="1100" dirty="0">
              <a:solidFill>
                <a:prstClr val="black"/>
              </a:solidFill>
              <a:latin typeface="Franklin Gothic Book"/>
            </a:endParaRPr>
          </a:p>
          <a:p>
            <a:endParaRPr lang="en-US" sz="1100" dirty="0">
              <a:solidFill>
                <a:prstClr val="black"/>
              </a:solidFill>
              <a:latin typeface="Franklin Gothic Book"/>
            </a:endParaRPr>
          </a:p>
          <a:p>
            <a:pPr marL="285750" indent="-285750">
              <a:buFont typeface="Arial" panose="020B0604020202020204" pitchFamily="34" charset="0"/>
              <a:buChar char="•"/>
            </a:pPr>
            <a:endParaRPr lang="en-US" sz="1100" dirty="0">
              <a:solidFill>
                <a:prstClr val="black"/>
              </a:solidFill>
              <a:latin typeface="Franklin Gothic Book"/>
            </a:endParaRPr>
          </a:p>
        </p:txBody>
      </p:sp>
      <p:pic>
        <p:nvPicPr>
          <p:cNvPr id="6" name="Content Placeholder 4">
            <a:extLst>
              <a:ext uri="{FF2B5EF4-FFF2-40B4-BE49-F238E27FC236}">
                <a16:creationId xmlns:a16="http://schemas.microsoft.com/office/drawing/2014/main" id="{B5F58CCB-5B2C-457D-8C20-7099A2102A3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448801" y="5562600"/>
            <a:ext cx="952059" cy="1022172"/>
          </a:xfrm>
        </p:spPr>
      </p:pic>
    </p:spTree>
    <p:extLst>
      <p:ext uri="{BB962C8B-B14F-4D97-AF65-F5344CB8AC3E}">
        <p14:creationId xmlns:p14="http://schemas.microsoft.com/office/powerpoint/2010/main" val="3697768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006800" y="2139796"/>
            <a:ext cx="7875984" cy="3860954"/>
          </a:xfrm>
          <a:prstGeom prst="rect">
            <a:avLst/>
          </a:prstGeom>
        </p:spPr>
        <p:txBody>
          <a:bodyPr vert="horz" lIns="91306" tIns="45653" rIns="91306" bIns="45653"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156570" lvl="1" indent="0" defTabSz="913040">
              <a:buClr>
                <a:srgbClr val="93A299"/>
              </a:buClr>
              <a:buNone/>
              <a:defRPr/>
            </a:pPr>
            <a:r>
              <a:rPr lang="en-US" sz="1969" b="1" dirty="0">
                <a:solidFill>
                  <a:srgbClr val="4A535D"/>
                </a:solidFill>
                <a:latin typeface="Trebuchet MS"/>
                <a:sym typeface="Trebuchet MS" pitchFamily="-100" charset="0"/>
              </a:rPr>
              <a:t>How do we do it?</a:t>
            </a:r>
          </a:p>
          <a:p>
            <a:pPr marL="733280" lvl="1" indent="-241093" defTabSz="913040" hangingPunct="0">
              <a:spcBef>
                <a:spcPct val="0"/>
              </a:spcBef>
              <a:buClr>
                <a:srgbClr val="53585F"/>
              </a:buClr>
              <a:buSzPct val="85000"/>
              <a:buFont typeface="Trebuchet MS" panose="020B0603020202020204" pitchFamily="34" charset="0"/>
              <a:buChar char="●"/>
              <a:defRPr/>
            </a:pPr>
            <a:r>
              <a:rPr lang="en-US" sz="1758" dirty="0">
                <a:solidFill>
                  <a:srgbClr val="4A535D"/>
                </a:solidFill>
                <a:latin typeface="Trebuchet MS"/>
                <a:sym typeface="Trebuchet MS" pitchFamily="-100" charset="0"/>
              </a:rPr>
              <a:t>Funding for operating and rental subsidies</a:t>
            </a:r>
          </a:p>
          <a:p>
            <a:pPr marL="733280" lvl="1" indent="-241093" defTabSz="913040" hangingPunct="0">
              <a:spcBef>
                <a:spcPct val="0"/>
              </a:spcBef>
              <a:buClr>
                <a:srgbClr val="53585F"/>
              </a:buClr>
              <a:buSzPct val="85000"/>
              <a:buFont typeface="Trebuchet MS" panose="020B0603020202020204" pitchFamily="34" charset="0"/>
              <a:buChar char="●"/>
              <a:defRPr/>
            </a:pPr>
            <a:r>
              <a:rPr lang="en-US" sz="1758" dirty="0">
                <a:solidFill>
                  <a:srgbClr val="4A535D"/>
                </a:solidFill>
                <a:latin typeface="Trebuchet MS"/>
                <a:sym typeface="Trebuchet MS" pitchFamily="-100" charset="0"/>
              </a:rPr>
              <a:t>Funding to acquire, rehabilitate and construct affordable housing</a:t>
            </a:r>
          </a:p>
          <a:p>
            <a:pPr marL="733280" lvl="1" indent="-241093" defTabSz="913040" hangingPunct="0">
              <a:spcBef>
                <a:spcPct val="0"/>
              </a:spcBef>
              <a:buClr>
                <a:srgbClr val="53585F"/>
              </a:buClr>
              <a:buSzPct val="85000"/>
              <a:buFont typeface="Trebuchet MS" panose="020B0603020202020204" pitchFamily="34" charset="0"/>
              <a:buChar char="●"/>
              <a:defRPr/>
            </a:pPr>
            <a:r>
              <a:rPr lang="en-US" sz="1758" dirty="0">
                <a:solidFill>
                  <a:srgbClr val="4A535D"/>
                </a:solidFill>
                <a:latin typeface="Trebuchet MS"/>
                <a:sym typeface="Trebuchet MS" pitchFamily="-100" charset="0"/>
              </a:rPr>
              <a:t>Regulatory role as building department</a:t>
            </a:r>
          </a:p>
          <a:p>
            <a:pPr marL="733280" lvl="1" indent="-241093" defTabSz="913040" hangingPunct="0">
              <a:spcBef>
                <a:spcPct val="0"/>
              </a:spcBef>
              <a:buClr>
                <a:srgbClr val="53585F"/>
              </a:buClr>
              <a:buSzPct val="85000"/>
              <a:buFont typeface="Trebuchet MS" panose="020B0603020202020204" pitchFamily="34" charset="0"/>
              <a:buChar char="●"/>
              <a:defRPr/>
            </a:pPr>
            <a:r>
              <a:rPr lang="en-US" sz="1758" dirty="0">
                <a:solidFill>
                  <a:srgbClr val="4A535D"/>
                </a:solidFill>
                <a:latin typeface="Trebuchet MS"/>
                <a:sym typeface="Trebuchet MS" pitchFamily="-100" charset="0"/>
              </a:rPr>
              <a:t>Technical assistance </a:t>
            </a:r>
          </a:p>
          <a:p>
            <a:pPr marL="639126" lvl="1" indent="-273914" defTabSz="913040">
              <a:buClr>
                <a:srgbClr val="93A299"/>
              </a:buClr>
              <a:defRPr/>
            </a:pPr>
            <a:endParaRPr lang="en-US" sz="1406" dirty="0">
              <a:solidFill>
                <a:srgbClr val="4A535D"/>
              </a:solidFill>
              <a:latin typeface="Trebuchet MS"/>
              <a:sym typeface="Trebuchet MS" pitchFamily="-100" charset="0"/>
            </a:endParaRPr>
          </a:p>
          <a:p>
            <a:pPr marL="156570" lvl="1" indent="0" defTabSz="913040" hangingPunct="0">
              <a:spcBef>
                <a:spcPct val="0"/>
              </a:spcBef>
              <a:buClr>
                <a:srgbClr val="93A299"/>
              </a:buClr>
              <a:buSzTx/>
              <a:buNone/>
              <a:defRPr/>
            </a:pPr>
            <a:r>
              <a:rPr lang="en-US" sz="1969" b="1" dirty="0">
                <a:solidFill>
                  <a:srgbClr val="4A535D"/>
                </a:solidFill>
                <a:latin typeface="Trebuchet MS"/>
                <a:sym typeface="Trebuchet MS" pitchFamily="-100" charset="0"/>
              </a:rPr>
              <a:t>What have we done?</a:t>
            </a:r>
            <a:endParaRPr lang="en-US" sz="1687" dirty="0">
              <a:solidFill>
                <a:srgbClr val="4A535D"/>
              </a:solidFill>
              <a:latin typeface="Trebuchet MS"/>
              <a:sym typeface="Trebuchet MS" pitchFamily="-100" charset="0"/>
            </a:endParaRPr>
          </a:p>
          <a:p>
            <a:pPr marL="733280" lvl="1" indent="-241093" defTabSz="913040">
              <a:buClr>
                <a:srgbClr val="53585F"/>
              </a:buClr>
              <a:buSzPct val="85000"/>
              <a:buFont typeface="Trebuchet MS" panose="020B0603020202020204" pitchFamily="34" charset="0"/>
              <a:buChar char="●"/>
              <a:defRPr/>
            </a:pPr>
            <a:r>
              <a:rPr lang="en-US" sz="1758" dirty="0">
                <a:solidFill>
                  <a:srgbClr val="4A535D"/>
                </a:solidFill>
                <a:latin typeface="Trebuchet MS"/>
                <a:sym typeface="Trebuchet MS" pitchFamily="-100" charset="0"/>
              </a:rPr>
              <a:t>Funded over 700 PSH PBV units in past 4 years</a:t>
            </a:r>
          </a:p>
          <a:p>
            <a:pPr marL="733280" lvl="1" indent="-241093" defTabSz="913040">
              <a:buClr>
                <a:srgbClr val="53585F"/>
              </a:buClr>
              <a:buSzPct val="85000"/>
              <a:buFont typeface="Trebuchet MS" panose="020B0603020202020204" pitchFamily="34" charset="0"/>
              <a:buChar char="●"/>
              <a:defRPr/>
            </a:pPr>
            <a:r>
              <a:rPr lang="en-US" sz="1758" dirty="0">
                <a:solidFill>
                  <a:srgbClr val="4A535D"/>
                </a:solidFill>
                <a:latin typeface="Trebuchet MS"/>
                <a:sym typeface="Trebuchet MS" pitchFamily="-100" charset="0"/>
              </a:rPr>
              <a:t>DOH serves over 35,000 households </a:t>
            </a:r>
          </a:p>
          <a:p>
            <a:pPr marL="733280" lvl="1" indent="-241093" defTabSz="913040">
              <a:buClr>
                <a:srgbClr val="53585F"/>
              </a:buClr>
              <a:buSzPct val="85000"/>
              <a:buFont typeface="Trebuchet MS" panose="020B0603020202020204" pitchFamily="34" charset="0"/>
              <a:buChar char="●"/>
              <a:defRPr/>
            </a:pPr>
            <a:r>
              <a:rPr lang="en-US" sz="1758" dirty="0">
                <a:solidFill>
                  <a:srgbClr val="4A535D"/>
                </a:solidFill>
                <a:latin typeface="Trebuchet MS"/>
                <a:sym typeface="Trebuchet MS" pitchFamily="-100" charset="0"/>
              </a:rPr>
              <a:t>Created 3,180 new affordable housing opportunities in past year</a:t>
            </a:r>
          </a:p>
          <a:p>
            <a:pPr marL="733280" lvl="1" indent="-241093" defTabSz="913040">
              <a:buClr>
                <a:srgbClr val="53585F"/>
              </a:buClr>
              <a:buSzPct val="85000"/>
              <a:buFont typeface="Trebuchet MS" panose="020B0603020202020204" pitchFamily="34" charset="0"/>
              <a:buChar char="●"/>
              <a:defRPr/>
            </a:pPr>
            <a:r>
              <a:rPr lang="en-US" sz="1758">
                <a:solidFill>
                  <a:srgbClr val="4A535D"/>
                </a:solidFill>
                <a:latin typeface="Trebuchet MS"/>
                <a:sym typeface="Trebuchet MS" pitchFamily="-100" charset="0"/>
              </a:rPr>
              <a:t>Over &gt;80% </a:t>
            </a:r>
            <a:r>
              <a:rPr lang="en-US" sz="1758" dirty="0">
                <a:solidFill>
                  <a:srgbClr val="4A535D"/>
                </a:solidFill>
                <a:latin typeface="Trebuchet MS"/>
                <a:sym typeface="Trebuchet MS" pitchFamily="-100" charset="0"/>
              </a:rPr>
              <a:t>of vouchers serve people with disabilities</a:t>
            </a:r>
          </a:p>
        </p:txBody>
      </p:sp>
      <p:sp>
        <p:nvSpPr>
          <p:cNvPr id="5" name="TextBox 4"/>
          <p:cNvSpPr txBox="1"/>
          <p:nvPr/>
        </p:nvSpPr>
        <p:spPr>
          <a:xfrm>
            <a:off x="1828800" y="1090406"/>
            <a:ext cx="8231981" cy="784695"/>
          </a:xfrm>
          <a:prstGeom prst="rect">
            <a:avLst/>
          </a:prstGeom>
          <a:noFill/>
        </p:spPr>
        <p:txBody>
          <a:bodyPr wrap="square" lIns="91306" tIns="45653" rIns="91306" bIns="45653" rtlCol="0">
            <a:spAutoFit/>
          </a:bodyPr>
          <a:lstStyle/>
          <a:p>
            <a:pPr algn="ctr" defTabSz="410163" fontAlgn="base" hangingPunct="0">
              <a:spcBef>
                <a:spcPct val="0"/>
              </a:spcBef>
              <a:spcAft>
                <a:spcPct val="0"/>
              </a:spcAft>
            </a:pPr>
            <a:r>
              <a:rPr lang="en-US" sz="2250" b="1" dirty="0">
                <a:solidFill>
                  <a:srgbClr val="00882B"/>
                </a:solidFill>
                <a:latin typeface="Trebuchet MS"/>
                <a:cs typeface="Euphemia UCAS"/>
                <a:sym typeface="Trebuchet MS" pitchFamily="-100" charset="0"/>
              </a:rPr>
              <a:t>Created to improve the access of all Coloradans </a:t>
            </a:r>
          </a:p>
          <a:p>
            <a:pPr algn="ctr" defTabSz="410163" fontAlgn="base" hangingPunct="0">
              <a:spcBef>
                <a:spcPct val="0"/>
              </a:spcBef>
              <a:spcAft>
                <a:spcPct val="0"/>
              </a:spcAft>
            </a:pPr>
            <a:r>
              <a:rPr lang="en-US" sz="2250" b="1" dirty="0">
                <a:solidFill>
                  <a:srgbClr val="00882B"/>
                </a:solidFill>
                <a:latin typeface="Trebuchet MS"/>
                <a:cs typeface="Euphemia UCAS"/>
                <a:sym typeface="Trebuchet MS" pitchFamily="-100" charset="0"/>
              </a:rPr>
              <a:t>to decent, affordable housing</a:t>
            </a:r>
          </a:p>
        </p:txBody>
      </p:sp>
      <p:sp>
        <p:nvSpPr>
          <p:cNvPr id="2" name="Rectangle 1"/>
          <p:cNvSpPr/>
          <p:nvPr/>
        </p:nvSpPr>
        <p:spPr>
          <a:xfrm>
            <a:off x="6006858" y="3299164"/>
            <a:ext cx="179352" cy="259620"/>
          </a:xfrm>
          <a:prstGeom prst="rect">
            <a:avLst/>
          </a:prstGeom>
        </p:spPr>
        <p:txBody>
          <a:bodyPr wrap="none" lIns="64202" tIns="32098" rIns="64202" bIns="32098">
            <a:spAutoFit/>
          </a:bodyPr>
          <a:lstStyle/>
          <a:p>
            <a:pPr defTabSz="410163" fontAlgn="base" hangingPunct="0">
              <a:spcBef>
                <a:spcPct val="0"/>
              </a:spcBef>
              <a:spcAft>
                <a:spcPct val="0"/>
              </a:spcAft>
            </a:pPr>
            <a:r>
              <a:rPr lang="en-US" sz="1266" dirty="0">
                <a:solidFill>
                  <a:srgbClr val="5C6670"/>
                </a:solidFill>
                <a:latin typeface="Trebuchet MS" pitchFamily="-100" charset="0"/>
                <a:sym typeface="Trebuchet MS" pitchFamily="-100" charset="0"/>
              </a:rPr>
              <a:t> </a:t>
            </a:r>
          </a:p>
        </p:txBody>
      </p:sp>
      <p:sp>
        <p:nvSpPr>
          <p:cNvPr id="7" name="Shape 214"/>
          <p:cNvSpPr txBox="1">
            <a:spLocks/>
          </p:cNvSpPr>
          <p:nvPr/>
        </p:nvSpPr>
        <p:spPr>
          <a:xfrm>
            <a:off x="2087167" y="160734"/>
            <a:ext cx="7715249" cy="857250"/>
          </a:xfrm>
          <a:prstGeom prst="rect">
            <a:avLst/>
          </a:prstGeom>
          <a:noFill/>
          <a:ln>
            <a:noFill/>
          </a:ln>
        </p:spPr>
        <p:txBody>
          <a:bodyPr lIns="64193" tIns="32081" rIns="64193" bIns="32081" anchor="b"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53585F"/>
              </a:buClr>
              <a:buFont typeface="Trebuchet MS"/>
              <a:buNone/>
              <a:defRPr sz="6000" b="0" i="1" u="none" strike="noStrike" cap="none">
                <a:solidFill>
                  <a:srgbClr val="53585F"/>
                </a:solidFill>
                <a:latin typeface="Trebuchet MS"/>
                <a:ea typeface="Trebuchet MS"/>
                <a:cs typeface="Trebuchet MS"/>
                <a:sym typeface="Trebuchet MS"/>
              </a:defRPr>
            </a:lvl1pPr>
            <a:lvl2pPr marL="0" marR="0" lvl="1" indent="0" algn="ctr" rtl="0">
              <a:spcBef>
                <a:spcPts val="0"/>
              </a:spcBef>
              <a:spcAft>
                <a:spcPts val="0"/>
              </a:spcAft>
              <a:buClr>
                <a:srgbClr val="FFFFFF"/>
              </a:buClr>
              <a:buFont typeface="Trebuchet MS"/>
              <a:buNone/>
              <a:defRPr sz="6500" b="1" i="1" u="none" strike="noStrike" cap="none">
                <a:solidFill>
                  <a:srgbClr val="FFFFFF"/>
                </a:solidFill>
                <a:latin typeface="Trebuchet MS"/>
                <a:ea typeface="Trebuchet MS"/>
                <a:cs typeface="Trebuchet MS"/>
                <a:sym typeface="Trebuchet MS"/>
              </a:defRPr>
            </a:lvl2pPr>
            <a:lvl3pPr marL="0" marR="0" lvl="2" indent="0" algn="ctr" rtl="0">
              <a:spcBef>
                <a:spcPts val="0"/>
              </a:spcBef>
              <a:spcAft>
                <a:spcPts val="0"/>
              </a:spcAft>
              <a:buClr>
                <a:srgbClr val="FFFFFF"/>
              </a:buClr>
              <a:buFont typeface="Trebuchet MS"/>
              <a:buNone/>
              <a:defRPr sz="6500" b="1" i="1" u="none" strike="noStrike" cap="none">
                <a:solidFill>
                  <a:srgbClr val="FFFFFF"/>
                </a:solidFill>
                <a:latin typeface="Trebuchet MS"/>
                <a:ea typeface="Trebuchet MS"/>
                <a:cs typeface="Trebuchet MS"/>
                <a:sym typeface="Trebuchet MS"/>
              </a:defRPr>
            </a:lvl3pPr>
            <a:lvl4pPr marL="0" marR="0" lvl="3" indent="0" algn="ctr" rtl="0">
              <a:spcBef>
                <a:spcPts val="0"/>
              </a:spcBef>
              <a:spcAft>
                <a:spcPts val="0"/>
              </a:spcAft>
              <a:buClr>
                <a:srgbClr val="FFFFFF"/>
              </a:buClr>
              <a:buFont typeface="Trebuchet MS"/>
              <a:buNone/>
              <a:defRPr sz="6500" b="1" i="1" u="none" strike="noStrike" cap="none">
                <a:solidFill>
                  <a:srgbClr val="FFFFFF"/>
                </a:solidFill>
                <a:latin typeface="Trebuchet MS"/>
                <a:ea typeface="Trebuchet MS"/>
                <a:cs typeface="Trebuchet MS"/>
                <a:sym typeface="Trebuchet MS"/>
              </a:defRPr>
            </a:lvl4pPr>
            <a:lvl5pPr marL="0" marR="0" lvl="4" indent="0" algn="ctr" rtl="0">
              <a:spcBef>
                <a:spcPts val="0"/>
              </a:spcBef>
              <a:spcAft>
                <a:spcPts val="0"/>
              </a:spcAft>
              <a:buClr>
                <a:srgbClr val="FFFFFF"/>
              </a:buClr>
              <a:buFont typeface="Trebuchet MS"/>
              <a:buNone/>
              <a:defRPr sz="6500" b="1" i="1" u="none" strike="noStrike" cap="none">
                <a:solidFill>
                  <a:srgbClr val="FFFFFF"/>
                </a:solidFill>
                <a:latin typeface="Trebuchet MS"/>
                <a:ea typeface="Trebuchet MS"/>
                <a:cs typeface="Trebuchet MS"/>
                <a:sym typeface="Trebuchet MS"/>
              </a:defRPr>
            </a:lvl5pPr>
            <a:lvl6pPr marL="456610" marR="0" lvl="5" indent="-5628" algn="ctr" rtl="0">
              <a:spcBef>
                <a:spcPts val="0"/>
              </a:spcBef>
              <a:spcAft>
                <a:spcPts val="0"/>
              </a:spcAft>
              <a:buClr>
                <a:srgbClr val="FFFFFF"/>
              </a:buClr>
              <a:buFont typeface="Trebuchet MS"/>
              <a:buNone/>
              <a:defRPr sz="6500" b="1" i="1" u="none" strike="noStrike" cap="none">
                <a:solidFill>
                  <a:srgbClr val="FFFFFF"/>
                </a:solidFill>
                <a:latin typeface="Trebuchet MS"/>
                <a:ea typeface="Trebuchet MS"/>
                <a:cs typeface="Trebuchet MS"/>
                <a:sym typeface="Trebuchet MS"/>
              </a:defRPr>
            </a:lvl6pPr>
            <a:lvl7pPr marL="913227" marR="0" lvl="6" indent="-11257" algn="ctr" rtl="0">
              <a:spcBef>
                <a:spcPts val="0"/>
              </a:spcBef>
              <a:spcAft>
                <a:spcPts val="0"/>
              </a:spcAft>
              <a:buClr>
                <a:srgbClr val="FFFFFF"/>
              </a:buClr>
              <a:buFont typeface="Trebuchet MS"/>
              <a:buNone/>
              <a:defRPr sz="6500" b="1" i="1" u="none" strike="noStrike" cap="none">
                <a:solidFill>
                  <a:srgbClr val="FFFFFF"/>
                </a:solidFill>
                <a:latin typeface="Trebuchet MS"/>
                <a:ea typeface="Trebuchet MS"/>
                <a:cs typeface="Trebuchet MS"/>
                <a:sym typeface="Trebuchet MS"/>
              </a:defRPr>
            </a:lvl7pPr>
            <a:lvl8pPr marL="1369843" marR="0" lvl="7" indent="-16882" algn="ctr" rtl="0">
              <a:spcBef>
                <a:spcPts val="0"/>
              </a:spcBef>
              <a:spcAft>
                <a:spcPts val="0"/>
              </a:spcAft>
              <a:buClr>
                <a:srgbClr val="FFFFFF"/>
              </a:buClr>
              <a:buFont typeface="Trebuchet MS"/>
              <a:buNone/>
              <a:defRPr sz="6500" b="1" i="1" u="none" strike="noStrike" cap="none">
                <a:solidFill>
                  <a:srgbClr val="FFFFFF"/>
                </a:solidFill>
                <a:latin typeface="Trebuchet MS"/>
                <a:ea typeface="Trebuchet MS"/>
                <a:cs typeface="Trebuchet MS"/>
                <a:sym typeface="Trebuchet MS"/>
              </a:defRPr>
            </a:lvl8pPr>
            <a:lvl9pPr marL="1826460" marR="0" lvl="8" indent="-4449" algn="ctr" rtl="0">
              <a:spcBef>
                <a:spcPts val="0"/>
              </a:spcBef>
              <a:spcAft>
                <a:spcPts val="0"/>
              </a:spcAft>
              <a:buClr>
                <a:srgbClr val="FFFFFF"/>
              </a:buClr>
              <a:buFont typeface="Trebuchet MS"/>
              <a:buNone/>
              <a:defRPr sz="6500" b="1" i="1" u="none" strike="noStrike" cap="none">
                <a:solidFill>
                  <a:srgbClr val="FFFFFF"/>
                </a:solidFill>
                <a:latin typeface="Trebuchet MS"/>
                <a:ea typeface="Trebuchet MS"/>
                <a:cs typeface="Trebuchet MS"/>
                <a:sym typeface="Trebuchet MS"/>
              </a:defRPr>
            </a:lvl9pPr>
          </a:lstStyle>
          <a:p>
            <a:pPr algn="ctr" defTabSz="642915">
              <a:buSzPct val="25000"/>
              <a:defRPr/>
            </a:pPr>
            <a:r>
              <a:rPr lang="en-US" sz="4219" i="0" kern="0" dirty="0"/>
              <a:t>Colorado Division of Housing</a:t>
            </a:r>
          </a:p>
        </p:txBody>
      </p:sp>
    </p:spTree>
    <p:extLst>
      <p:ext uri="{BB962C8B-B14F-4D97-AF65-F5344CB8AC3E}">
        <p14:creationId xmlns:p14="http://schemas.microsoft.com/office/powerpoint/2010/main" val="10049346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lstStyle/>
          <a:p>
            <a:r>
              <a:rPr lang="en-US" dirty="0">
                <a:solidFill>
                  <a:schemeClr val="bg1"/>
                </a:solidFill>
              </a:rPr>
              <a:t>Benefits</a:t>
            </a:r>
          </a:p>
        </p:txBody>
      </p:sp>
      <p:sp>
        <p:nvSpPr>
          <p:cNvPr id="12" name="Rectangle 11">
            <a:extLst>
              <a:ext uri="{FF2B5EF4-FFF2-40B4-BE49-F238E27FC236}">
                <a16:creationId xmlns:a16="http://schemas.microsoft.com/office/drawing/2014/main" id="{A2387315-460C-4550-862A-7D82FB1D989A}"/>
              </a:ext>
            </a:extLst>
          </p:cNvPr>
          <p:cNvSpPr/>
          <p:nvPr/>
        </p:nvSpPr>
        <p:spPr>
          <a:xfrm>
            <a:off x="1981201" y="1195220"/>
            <a:ext cx="7327477" cy="4154984"/>
          </a:xfrm>
          <a:prstGeom prst="rect">
            <a:avLst/>
          </a:prstGeom>
        </p:spPr>
        <p:txBody>
          <a:bodyPr wrap="square">
            <a:spAutoFit/>
          </a:bodyPr>
          <a:lstStyle/>
          <a:p>
            <a:pPr marL="742950" lvl="1" indent="-285750">
              <a:buFont typeface="Arial" panose="020B0604020202020204" pitchFamily="34" charset="0"/>
              <a:buChar char="•"/>
            </a:pPr>
            <a:r>
              <a:rPr lang="en-US" sz="2400" dirty="0">
                <a:solidFill>
                  <a:prstClr val="black"/>
                </a:solidFill>
                <a:latin typeface="Franklin Gothic Book"/>
              </a:rPr>
              <a:t>Low Barrier to Entry</a:t>
            </a:r>
          </a:p>
          <a:p>
            <a:pPr marL="742950" lvl="1" indent="-285750">
              <a:buFont typeface="Arial" panose="020B0604020202020204" pitchFamily="34" charset="0"/>
              <a:buChar char="•"/>
            </a:pPr>
            <a:r>
              <a:rPr lang="en-US" sz="2400" dirty="0">
                <a:solidFill>
                  <a:prstClr val="black"/>
                </a:solidFill>
                <a:latin typeface="Franklin Gothic Book"/>
              </a:rPr>
              <a:t>Rapid Placement</a:t>
            </a:r>
          </a:p>
          <a:p>
            <a:pPr marL="1200150" lvl="2" indent="-285750">
              <a:buFont typeface="Arial" panose="020B0604020202020204" pitchFamily="34" charset="0"/>
              <a:buChar char="•"/>
            </a:pPr>
            <a:r>
              <a:rPr lang="en-US" sz="2400" dirty="0">
                <a:solidFill>
                  <a:prstClr val="black"/>
                </a:solidFill>
                <a:latin typeface="Franklin Gothic Book"/>
              </a:rPr>
              <a:t>55% w/in 45 days</a:t>
            </a:r>
          </a:p>
          <a:p>
            <a:pPr marL="1200150" lvl="2" indent="-285750">
              <a:buFont typeface="Arial" panose="020B0604020202020204" pitchFamily="34" charset="0"/>
              <a:buChar char="•"/>
            </a:pPr>
            <a:r>
              <a:rPr lang="en-US" sz="2400" dirty="0">
                <a:solidFill>
                  <a:prstClr val="black"/>
                </a:solidFill>
                <a:latin typeface="Franklin Gothic Book"/>
              </a:rPr>
              <a:t>78% w/in 90 days</a:t>
            </a:r>
          </a:p>
          <a:p>
            <a:pPr marL="742950" lvl="1" indent="-285750">
              <a:buFont typeface="Arial" panose="020B0604020202020204" pitchFamily="34" charset="0"/>
              <a:buChar char="•"/>
            </a:pPr>
            <a:r>
              <a:rPr lang="en-US" sz="2400" dirty="0">
                <a:solidFill>
                  <a:prstClr val="black"/>
                </a:solidFill>
                <a:latin typeface="Franklin Gothic Book"/>
              </a:rPr>
              <a:t>Higher Retention</a:t>
            </a:r>
          </a:p>
          <a:p>
            <a:pPr marL="1200150" lvl="2" indent="-285750">
              <a:buFont typeface="Arial" panose="020B0604020202020204" pitchFamily="34" charset="0"/>
              <a:buChar char="•"/>
            </a:pPr>
            <a:r>
              <a:rPr lang="en-US" sz="2400" dirty="0">
                <a:solidFill>
                  <a:prstClr val="black"/>
                </a:solidFill>
                <a:latin typeface="Franklin Gothic Book"/>
              </a:rPr>
              <a:t>12% higher than conditional housing</a:t>
            </a:r>
          </a:p>
          <a:p>
            <a:pPr marL="742950" lvl="1" indent="-285750">
              <a:buFont typeface="Arial" panose="020B0604020202020204" pitchFamily="34" charset="0"/>
              <a:buChar char="•"/>
            </a:pPr>
            <a:r>
              <a:rPr lang="en-US" sz="2400" dirty="0">
                <a:solidFill>
                  <a:prstClr val="black"/>
                </a:solidFill>
                <a:latin typeface="Franklin Gothic Book"/>
              </a:rPr>
              <a:t>Cost Effective</a:t>
            </a:r>
          </a:p>
          <a:p>
            <a:pPr marL="742950" lvl="1" indent="-285750">
              <a:buFont typeface="Arial" panose="020B0604020202020204" pitchFamily="34" charset="0"/>
              <a:buChar char="•"/>
            </a:pPr>
            <a:r>
              <a:rPr lang="en-US" sz="2400" dirty="0">
                <a:solidFill>
                  <a:prstClr val="black"/>
                </a:solidFill>
                <a:latin typeface="Franklin Gothic Book"/>
              </a:rPr>
              <a:t>Adaptable</a:t>
            </a:r>
          </a:p>
          <a:p>
            <a:pPr marL="742950" lvl="1" indent="-285750">
              <a:buFont typeface="Arial" panose="020B0604020202020204" pitchFamily="34" charset="0"/>
              <a:buChar char="•"/>
            </a:pPr>
            <a:r>
              <a:rPr lang="en-US" sz="2400" dirty="0">
                <a:solidFill>
                  <a:prstClr val="black"/>
                </a:solidFill>
                <a:latin typeface="Franklin Gothic Book"/>
              </a:rPr>
              <a:t>Community Focused</a:t>
            </a:r>
          </a:p>
          <a:p>
            <a:pPr marL="342900" indent="-342900">
              <a:buFont typeface="Arial" panose="020B0604020202020204" pitchFamily="34" charset="0"/>
              <a:buChar char="•"/>
            </a:pPr>
            <a:endParaRPr lang="en-US" sz="2400" dirty="0">
              <a:solidFill>
                <a:prstClr val="black"/>
              </a:solidFill>
              <a:latin typeface="Franklin Gothic Book"/>
            </a:endParaRPr>
          </a:p>
          <a:p>
            <a:pPr marL="285750" indent="-285750">
              <a:buFont typeface="Arial" panose="020B0604020202020204" pitchFamily="34" charset="0"/>
              <a:buChar char="•"/>
            </a:pPr>
            <a:endParaRPr lang="en-US" sz="2400" dirty="0">
              <a:solidFill>
                <a:prstClr val="black"/>
              </a:solidFill>
              <a:latin typeface="Franklin Gothic Book"/>
            </a:endParaRPr>
          </a:p>
        </p:txBody>
      </p:sp>
      <p:pic>
        <p:nvPicPr>
          <p:cNvPr id="6" name="Content Placeholder 4">
            <a:extLst>
              <a:ext uri="{FF2B5EF4-FFF2-40B4-BE49-F238E27FC236}">
                <a16:creationId xmlns:a16="http://schemas.microsoft.com/office/drawing/2014/main" id="{B5F58CCB-5B2C-457D-8C20-7099A2102A3E}"/>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448801" y="5562600"/>
            <a:ext cx="952059" cy="1022172"/>
          </a:xfrm>
        </p:spPr>
      </p:pic>
    </p:spTree>
    <p:extLst>
      <p:ext uri="{BB962C8B-B14F-4D97-AF65-F5344CB8AC3E}">
        <p14:creationId xmlns:p14="http://schemas.microsoft.com/office/powerpoint/2010/main" val="29630903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lstStyle/>
          <a:p>
            <a:r>
              <a:rPr lang="en-US" dirty="0">
                <a:solidFill>
                  <a:schemeClr val="bg1"/>
                </a:solidFill>
              </a:rPr>
              <a:t>Challenges</a:t>
            </a:r>
          </a:p>
        </p:txBody>
      </p:sp>
      <p:pic>
        <p:nvPicPr>
          <p:cNvPr id="6" name="Content Placeholder 4">
            <a:extLst>
              <a:ext uri="{FF2B5EF4-FFF2-40B4-BE49-F238E27FC236}">
                <a16:creationId xmlns:a16="http://schemas.microsoft.com/office/drawing/2014/main" id="{B5F58CCB-5B2C-457D-8C20-7099A2102A3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448801" y="5562600"/>
            <a:ext cx="952059" cy="1022172"/>
          </a:xfrm>
        </p:spPr>
      </p:pic>
      <p:sp>
        <p:nvSpPr>
          <p:cNvPr id="5" name="Rectangle 4">
            <a:extLst>
              <a:ext uri="{FF2B5EF4-FFF2-40B4-BE49-F238E27FC236}">
                <a16:creationId xmlns:a16="http://schemas.microsoft.com/office/drawing/2014/main" id="{A8C441D7-3077-4461-B00B-74E88F47DBC0}"/>
              </a:ext>
            </a:extLst>
          </p:cNvPr>
          <p:cNvSpPr/>
          <p:nvPr/>
        </p:nvSpPr>
        <p:spPr>
          <a:xfrm>
            <a:off x="2346961" y="1676400"/>
            <a:ext cx="7901499" cy="3785652"/>
          </a:xfrm>
          <a:prstGeom prst="rect">
            <a:avLst/>
          </a:prstGeom>
        </p:spPr>
        <p:txBody>
          <a:bodyPr wrap="square">
            <a:spAutoFit/>
          </a:bodyPr>
          <a:lstStyle/>
          <a:p>
            <a:pPr marL="742950" lvl="1" indent="-285750">
              <a:buFont typeface="Arial" panose="020B0604020202020204" pitchFamily="34" charset="0"/>
              <a:buChar char="•"/>
            </a:pPr>
            <a:r>
              <a:rPr lang="en-US" sz="2400" dirty="0">
                <a:solidFill>
                  <a:prstClr val="black"/>
                </a:solidFill>
                <a:latin typeface="Franklin Gothic Book"/>
              </a:rPr>
              <a:t>Fidelity to Standards</a:t>
            </a:r>
          </a:p>
          <a:p>
            <a:pPr marL="742950" lvl="1" indent="-285750">
              <a:buFont typeface="Arial" panose="020B0604020202020204" pitchFamily="34" charset="0"/>
              <a:buChar char="•"/>
            </a:pPr>
            <a:r>
              <a:rPr lang="en-US" sz="2400" dirty="0">
                <a:solidFill>
                  <a:prstClr val="black"/>
                </a:solidFill>
                <a:latin typeface="Franklin Gothic Book"/>
              </a:rPr>
              <a:t>Housing Market</a:t>
            </a:r>
          </a:p>
          <a:p>
            <a:pPr marL="742950" lvl="1" indent="-285750">
              <a:buFont typeface="Arial" panose="020B0604020202020204" pitchFamily="34" charset="0"/>
              <a:buChar char="•"/>
            </a:pPr>
            <a:r>
              <a:rPr lang="en-US" sz="2400" dirty="0">
                <a:solidFill>
                  <a:prstClr val="black"/>
                </a:solidFill>
                <a:latin typeface="Franklin Gothic Book"/>
              </a:rPr>
              <a:t>Landlord Partnerships</a:t>
            </a:r>
          </a:p>
          <a:p>
            <a:pPr marL="742950" lvl="1" indent="-285750">
              <a:buFont typeface="Arial" panose="020B0604020202020204" pitchFamily="34" charset="0"/>
              <a:buChar char="•"/>
            </a:pPr>
            <a:r>
              <a:rPr lang="en-US" sz="2400" dirty="0">
                <a:solidFill>
                  <a:prstClr val="black"/>
                </a:solidFill>
                <a:latin typeface="Franklin Gothic Book"/>
              </a:rPr>
              <a:t>Local Resources</a:t>
            </a:r>
          </a:p>
          <a:p>
            <a:pPr marL="742950" lvl="1" indent="-285750">
              <a:buFont typeface="Arial" panose="020B0604020202020204" pitchFamily="34" charset="0"/>
              <a:buChar char="•"/>
            </a:pPr>
            <a:r>
              <a:rPr lang="en-US" sz="2400" dirty="0">
                <a:solidFill>
                  <a:prstClr val="black"/>
                </a:solidFill>
                <a:latin typeface="Franklin Gothic Book"/>
              </a:rPr>
              <a:t>Part of a Spectrum of Interventions</a:t>
            </a:r>
          </a:p>
          <a:p>
            <a:pPr marL="742950" lvl="1" indent="-285750">
              <a:buFont typeface="Arial" panose="020B0604020202020204" pitchFamily="34" charset="0"/>
              <a:buChar char="•"/>
            </a:pPr>
            <a:r>
              <a:rPr lang="en-US" sz="2400" dirty="0">
                <a:solidFill>
                  <a:prstClr val="black"/>
                </a:solidFill>
                <a:latin typeface="Franklin Gothic Book"/>
              </a:rPr>
              <a:t>Community Reliant</a:t>
            </a:r>
          </a:p>
          <a:p>
            <a:pPr marL="285750" indent="-285750">
              <a:buFont typeface="Arial" panose="020B0604020202020204" pitchFamily="34" charset="0"/>
              <a:buChar char="•"/>
            </a:pPr>
            <a:endParaRPr lang="en-US" sz="2400" i="1" dirty="0">
              <a:solidFill>
                <a:srgbClr val="0070C0"/>
              </a:solidFill>
              <a:latin typeface="Franklin Gothic Book"/>
            </a:endParaRPr>
          </a:p>
          <a:p>
            <a:pPr marL="285750" indent="-285750">
              <a:buFont typeface="Arial" panose="020B0604020202020204" pitchFamily="34" charset="0"/>
              <a:buChar char="•"/>
            </a:pPr>
            <a:endParaRPr lang="en-US" sz="2400" i="1" dirty="0">
              <a:solidFill>
                <a:srgbClr val="0070C0"/>
              </a:solidFill>
              <a:latin typeface="Franklin Gothic Book"/>
            </a:endParaRPr>
          </a:p>
          <a:p>
            <a:pPr marL="285750" indent="-285750">
              <a:buFont typeface="Arial" panose="020B0604020202020204" pitchFamily="34" charset="0"/>
              <a:buChar char="•"/>
            </a:pPr>
            <a:endParaRPr lang="en-US" sz="2400" i="1" dirty="0">
              <a:solidFill>
                <a:srgbClr val="0070C0"/>
              </a:solidFill>
              <a:latin typeface="Franklin Gothic Book"/>
            </a:endParaRPr>
          </a:p>
          <a:p>
            <a:pPr marL="285750" indent="-285750">
              <a:buFont typeface="Arial" panose="020B0604020202020204" pitchFamily="34" charset="0"/>
              <a:buChar char="•"/>
            </a:pPr>
            <a:endParaRPr lang="en-US" sz="2400" i="1" dirty="0">
              <a:solidFill>
                <a:srgbClr val="0070C0"/>
              </a:solidFill>
              <a:latin typeface="Franklin Gothic Book"/>
            </a:endParaRPr>
          </a:p>
        </p:txBody>
      </p:sp>
    </p:spTree>
    <p:extLst>
      <p:ext uri="{BB962C8B-B14F-4D97-AF65-F5344CB8AC3E}">
        <p14:creationId xmlns:p14="http://schemas.microsoft.com/office/powerpoint/2010/main" val="7249512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lstStyle/>
          <a:p>
            <a:r>
              <a:rPr lang="en-US" dirty="0">
                <a:solidFill>
                  <a:schemeClr val="bg1"/>
                </a:solidFill>
              </a:rPr>
              <a:t>Resources</a:t>
            </a:r>
          </a:p>
        </p:txBody>
      </p:sp>
      <p:sp>
        <p:nvSpPr>
          <p:cNvPr id="12" name="Rectangle 11">
            <a:extLst>
              <a:ext uri="{FF2B5EF4-FFF2-40B4-BE49-F238E27FC236}">
                <a16:creationId xmlns:a16="http://schemas.microsoft.com/office/drawing/2014/main" id="{A2387315-460C-4550-862A-7D82FB1D989A}"/>
              </a:ext>
            </a:extLst>
          </p:cNvPr>
          <p:cNvSpPr/>
          <p:nvPr/>
        </p:nvSpPr>
        <p:spPr>
          <a:xfrm>
            <a:off x="2438400" y="1447800"/>
            <a:ext cx="7696200" cy="3416320"/>
          </a:xfrm>
          <a:prstGeom prst="rect">
            <a:avLst/>
          </a:prstGeom>
        </p:spPr>
        <p:txBody>
          <a:bodyPr wrap="square">
            <a:spAutoFit/>
          </a:bodyPr>
          <a:lstStyle/>
          <a:p>
            <a:pPr marL="285750" indent="-285750">
              <a:buFont typeface="Arial" panose="020B0604020202020204" pitchFamily="34" charset="0"/>
              <a:buChar char="•"/>
            </a:pPr>
            <a:r>
              <a:rPr lang="en-US" sz="2400" dirty="0">
                <a:solidFill>
                  <a:prstClr val="black"/>
                </a:solidFill>
                <a:latin typeface="Franklin Gothic Book"/>
              </a:rPr>
              <a:t>National Alliance to End Homelessness</a:t>
            </a:r>
          </a:p>
          <a:p>
            <a:pPr marL="742950" lvl="1" indent="-285750">
              <a:buFont typeface="Arial" panose="020B0604020202020204" pitchFamily="34" charset="0"/>
              <a:buChar char="•"/>
            </a:pPr>
            <a:r>
              <a:rPr lang="en-US" sz="2400" dirty="0">
                <a:solidFill>
                  <a:srgbClr val="0070C0"/>
                </a:solidFill>
                <a:latin typeface="Franklin Gothic Book"/>
              </a:rPr>
              <a:t>endhomelessness.org</a:t>
            </a:r>
          </a:p>
          <a:p>
            <a:pPr marL="285750" indent="-285750">
              <a:buFont typeface="Arial" panose="020B0604020202020204" pitchFamily="34" charset="0"/>
              <a:buChar char="•"/>
            </a:pPr>
            <a:r>
              <a:rPr lang="en-US" sz="2400" dirty="0">
                <a:solidFill>
                  <a:prstClr val="black"/>
                </a:solidFill>
                <a:latin typeface="Franklin Gothic Book"/>
              </a:rPr>
              <a:t>United States Interagency Council on Homelessness</a:t>
            </a:r>
          </a:p>
          <a:p>
            <a:pPr marL="742950" lvl="1" indent="-285750">
              <a:buFont typeface="Arial" panose="020B0604020202020204" pitchFamily="34" charset="0"/>
              <a:buChar char="•"/>
            </a:pPr>
            <a:r>
              <a:rPr lang="en-US" sz="2400" dirty="0">
                <a:solidFill>
                  <a:srgbClr val="0070C0"/>
                </a:solidFill>
                <a:latin typeface="Franklin Gothic Book"/>
              </a:rPr>
              <a:t>www.usich.gov </a:t>
            </a:r>
          </a:p>
          <a:p>
            <a:pPr marL="285750" indent="-285750">
              <a:buFont typeface="Arial" panose="020B0604020202020204" pitchFamily="34" charset="0"/>
              <a:buChar char="•"/>
            </a:pPr>
            <a:r>
              <a:rPr lang="en-US" sz="2400" dirty="0">
                <a:solidFill>
                  <a:prstClr val="black"/>
                </a:solidFill>
                <a:latin typeface="Franklin Gothic Book"/>
              </a:rPr>
              <a:t>Urban Institute</a:t>
            </a:r>
          </a:p>
          <a:p>
            <a:pPr marL="742950" lvl="1" indent="-285750">
              <a:buFont typeface="Arial" panose="020B0604020202020204" pitchFamily="34" charset="0"/>
              <a:buChar char="•"/>
            </a:pPr>
            <a:r>
              <a:rPr lang="en-US" sz="2400" dirty="0">
                <a:solidFill>
                  <a:srgbClr val="0070C0"/>
                </a:solidFill>
                <a:latin typeface="Franklin Gothic Book"/>
              </a:rPr>
              <a:t>www.urban.org</a:t>
            </a:r>
          </a:p>
          <a:p>
            <a:pPr marL="285750" indent="-285750">
              <a:buFont typeface="Arial" panose="020B0604020202020204" pitchFamily="34" charset="0"/>
              <a:buChar char="•"/>
            </a:pPr>
            <a:r>
              <a:rPr lang="en-US" sz="2400" dirty="0">
                <a:solidFill>
                  <a:prstClr val="black"/>
                </a:solidFill>
                <a:latin typeface="Franklin Gothic Book"/>
              </a:rPr>
              <a:t>U.S. Department of Veteran Affairs - SSVF</a:t>
            </a:r>
          </a:p>
          <a:p>
            <a:pPr marL="742950" lvl="1" indent="-285750">
              <a:buFont typeface="Arial" panose="020B0604020202020204" pitchFamily="34" charset="0"/>
              <a:buChar char="•"/>
            </a:pPr>
            <a:r>
              <a:rPr lang="en-US" sz="2400" dirty="0">
                <a:solidFill>
                  <a:srgbClr val="0070C0"/>
                </a:solidFill>
                <a:latin typeface="Franklin Gothic Book"/>
              </a:rPr>
              <a:t>www.va.gov/homeless/ssvf/ </a:t>
            </a:r>
          </a:p>
          <a:p>
            <a:pPr marL="285750" indent="-285750">
              <a:buFont typeface="Arial" panose="020B0604020202020204" pitchFamily="34" charset="0"/>
              <a:buChar char="•"/>
            </a:pPr>
            <a:endParaRPr lang="en-US" sz="2400" dirty="0">
              <a:solidFill>
                <a:prstClr val="black"/>
              </a:solidFill>
              <a:latin typeface="Franklin Gothic Book"/>
            </a:endParaRPr>
          </a:p>
        </p:txBody>
      </p:sp>
      <p:pic>
        <p:nvPicPr>
          <p:cNvPr id="6" name="Content Placeholder 4">
            <a:extLst>
              <a:ext uri="{FF2B5EF4-FFF2-40B4-BE49-F238E27FC236}">
                <a16:creationId xmlns:a16="http://schemas.microsoft.com/office/drawing/2014/main" id="{B5F58CCB-5B2C-457D-8C20-7099A2102A3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448801" y="5562600"/>
            <a:ext cx="952059" cy="1022172"/>
          </a:xfrm>
        </p:spPr>
      </p:pic>
    </p:spTree>
    <p:extLst>
      <p:ext uri="{BB962C8B-B14F-4D97-AF65-F5344CB8AC3E}">
        <p14:creationId xmlns:p14="http://schemas.microsoft.com/office/powerpoint/2010/main" val="553067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061542" y="1232297"/>
            <a:ext cx="7999239" cy="4957684"/>
          </a:xfrm>
          <a:prstGeom prst="rect">
            <a:avLst/>
          </a:prstGeom>
        </p:spPr>
        <p:txBody>
          <a:bodyPr vert="horz" lIns="91306" tIns="45653" rIns="91306" bIns="45653" rtlCol="0">
            <a:normAutofit fontScale="85000" lnSpcReduction="1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0" indent="0" algn="ctr" defTabSz="410163" eaLnBrk="0" fontAlgn="base" hangingPunct="0">
              <a:spcBef>
                <a:spcPts val="2109"/>
              </a:spcBef>
              <a:spcAft>
                <a:spcPct val="0"/>
              </a:spcAft>
              <a:buClrTx/>
              <a:buSzTx/>
              <a:buNone/>
            </a:pPr>
            <a:r>
              <a:rPr lang="en-US" sz="2250" kern="0" dirty="0">
                <a:solidFill>
                  <a:srgbClr val="4A535D"/>
                </a:solidFill>
                <a:latin typeface="Trebuchet MS"/>
                <a:sym typeface="Trebuchet MS" pitchFamily="-100" charset="0"/>
              </a:rPr>
              <a:t>OHI works with stakeholders to create collaborative approaches to make homelessness rare, brief, and one-time. </a:t>
            </a:r>
          </a:p>
          <a:p>
            <a:pPr marL="0" indent="0" algn="ctr" defTabSz="410163" eaLnBrk="0" fontAlgn="base" hangingPunct="0">
              <a:spcBef>
                <a:spcPts val="2109"/>
              </a:spcBef>
              <a:spcAft>
                <a:spcPct val="0"/>
              </a:spcAft>
              <a:buClrTx/>
              <a:buSzTx/>
              <a:buNone/>
            </a:pPr>
            <a:r>
              <a:rPr lang="en-US" sz="2250" b="1" kern="0" dirty="0">
                <a:solidFill>
                  <a:srgbClr val="4A535D"/>
                </a:solidFill>
                <a:latin typeface="Trebuchet MS"/>
                <a:sym typeface="Trebuchet MS" pitchFamily="-100" charset="0"/>
              </a:rPr>
              <a:t>Vision: </a:t>
            </a:r>
            <a:r>
              <a:rPr lang="en-US" sz="2250" kern="0" dirty="0">
                <a:solidFill>
                  <a:srgbClr val="4A535D"/>
                </a:solidFill>
                <a:latin typeface="Trebuchet MS"/>
                <a:sym typeface="Trebuchet MS" pitchFamily="-100" charset="0"/>
              </a:rPr>
              <a:t>advance solutions that combine affordable housing with accessible services so no one languishes in homelessness. </a:t>
            </a:r>
          </a:p>
          <a:p>
            <a:pPr marL="0" indent="0" algn="ctr" defTabSz="410163" eaLnBrk="0" fontAlgn="base" hangingPunct="0">
              <a:spcBef>
                <a:spcPts val="2109"/>
              </a:spcBef>
              <a:spcAft>
                <a:spcPct val="0"/>
              </a:spcAft>
              <a:buClrTx/>
              <a:buSzTx/>
              <a:buNone/>
            </a:pPr>
            <a:r>
              <a:rPr lang="en-US" sz="2250" b="1" kern="0" dirty="0">
                <a:solidFill>
                  <a:srgbClr val="4A535D"/>
                </a:solidFill>
                <a:latin typeface="Trebuchet MS"/>
                <a:sym typeface="Trebuchet MS" pitchFamily="-100" charset="0"/>
              </a:rPr>
              <a:t>Mission: </a:t>
            </a:r>
            <a:r>
              <a:rPr lang="en-US" sz="2250" kern="0" dirty="0">
                <a:solidFill>
                  <a:srgbClr val="4A535D"/>
                </a:solidFill>
                <a:latin typeface="Trebuchet MS"/>
                <a:sym typeface="Trebuchet MS" pitchFamily="-100" charset="0"/>
              </a:rPr>
              <a:t>work with community partners to create a continuum of efficient and effective solutions that reduce and prevent homelessness and ensure every Coloradan has a safe place to call home.</a:t>
            </a:r>
          </a:p>
          <a:p>
            <a:pPr marL="0" indent="0" algn="ctr" defTabSz="410163" eaLnBrk="0" fontAlgn="base" hangingPunct="0">
              <a:spcBef>
                <a:spcPts val="2109"/>
              </a:spcBef>
              <a:spcAft>
                <a:spcPct val="0"/>
              </a:spcAft>
              <a:buClrTx/>
              <a:buSzTx/>
              <a:buNone/>
            </a:pPr>
            <a:r>
              <a:rPr lang="en-US" sz="2250" kern="0" dirty="0">
                <a:solidFill>
                  <a:srgbClr val="4A535D"/>
                </a:solidFill>
                <a:latin typeface="Trebuchet MS"/>
                <a:sym typeface="Trebuchet MS" pitchFamily="-100" charset="0"/>
              </a:rPr>
              <a:t>OHI manages and administers rental assistance programs; creates, funds, and evaluates supportive housing and other homeless solutions; oversees the Fort Lyon Supportive Residential Community; and operates the Office of Homeless Youth Services. </a:t>
            </a:r>
          </a:p>
          <a:p>
            <a:pPr marL="0" indent="0" algn="ctr" defTabSz="410163" eaLnBrk="0" fontAlgn="base" hangingPunct="0">
              <a:spcBef>
                <a:spcPts val="2109"/>
              </a:spcBef>
              <a:spcAft>
                <a:spcPct val="0"/>
              </a:spcAft>
              <a:buClrTx/>
              <a:buSzTx/>
              <a:buNone/>
            </a:pPr>
            <a:r>
              <a:rPr lang="en-US" sz="2250" kern="0" dirty="0">
                <a:solidFill>
                  <a:srgbClr val="4A535D"/>
                </a:solidFill>
                <a:latin typeface="Trebuchet MS"/>
                <a:sym typeface="Trebuchet MS" pitchFamily="-100" charset="0"/>
              </a:rPr>
              <a:t>OHI provides technical assistance to implement best practices, including supportive housing, rapid re-housing, housing first, and coordinated referrals and prioritization.</a:t>
            </a:r>
            <a:endParaRPr lang="en-US" sz="1969" kern="0" dirty="0">
              <a:solidFill>
                <a:srgbClr val="5C6670"/>
              </a:solidFill>
              <a:latin typeface="Trebuchet MS"/>
              <a:sym typeface="Trebuchet MS" pitchFamily="-100" charset="0"/>
            </a:endParaRPr>
          </a:p>
        </p:txBody>
      </p:sp>
      <p:sp>
        <p:nvSpPr>
          <p:cNvPr id="2" name="Rectangle 1"/>
          <p:cNvSpPr/>
          <p:nvPr/>
        </p:nvSpPr>
        <p:spPr>
          <a:xfrm>
            <a:off x="6006858" y="3299164"/>
            <a:ext cx="179352" cy="259620"/>
          </a:xfrm>
          <a:prstGeom prst="rect">
            <a:avLst/>
          </a:prstGeom>
        </p:spPr>
        <p:txBody>
          <a:bodyPr wrap="none" lIns="64202" tIns="32098" rIns="64202" bIns="32098">
            <a:spAutoFit/>
          </a:bodyPr>
          <a:lstStyle/>
          <a:p>
            <a:pPr defTabSz="410163" fontAlgn="base" hangingPunct="0">
              <a:spcBef>
                <a:spcPct val="0"/>
              </a:spcBef>
              <a:spcAft>
                <a:spcPct val="0"/>
              </a:spcAft>
            </a:pPr>
            <a:r>
              <a:rPr lang="en-US" sz="1266" dirty="0">
                <a:solidFill>
                  <a:srgbClr val="5C6670"/>
                </a:solidFill>
                <a:latin typeface="Trebuchet MS" pitchFamily="-100" charset="0"/>
                <a:sym typeface="Trebuchet MS" pitchFamily="-100" charset="0"/>
              </a:rPr>
              <a:t> </a:t>
            </a:r>
          </a:p>
        </p:txBody>
      </p:sp>
      <p:sp>
        <p:nvSpPr>
          <p:cNvPr id="6" name="Title 2"/>
          <p:cNvSpPr txBox="1">
            <a:spLocks/>
          </p:cNvSpPr>
          <p:nvPr/>
        </p:nvSpPr>
        <p:spPr>
          <a:xfrm>
            <a:off x="2084896" y="312539"/>
            <a:ext cx="7875984" cy="880824"/>
          </a:xfrm>
          <a:prstGeom prst="rect">
            <a:avLst/>
          </a:prstGeom>
        </p:spPr>
        <p:txBody>
          <a:bodyPr/>
          <a:lstStyle>
            <a:lvl1pPr algn="l" defTabSz="583364" rtl="0" eaLnBrk="0" fontAlgn="base" hangingPunct="0">
              <a:spcBef>
                <a:spcPct val="0"/>
              </a:spcBef>
              <a:spcAft>
                <a:spcPct val="0"/>
              </a:spcAft>
              <a:defRPr sz="6500" b="1" i="1">
                <a:solidFill>
                  <a:schemeClr val="bg2"/>
                </a:solidFill>
                <a:latin typeface="+mj-lt"/>
                <a:ea typeface="+mj-ea"/>
                <a:cs typeface="+mj-cs"/>
                <a:sym typeface="Trebuchet MS" pitchFamily="-100" charset="0"/>
              </a:defRPr>
            </a:lvl1pPr>
            <a:lvl2pPr algn="ctr" defTabSz="583364" rtl="0" eaLnBrk="0" fontAlgn="base" hangingPunct="0">
              <a:spcBef>
                <a:spcPct val="0"/>
              </a:spcBef>
              <a:spcAft>
                <a:spcPct val="0"/>
              </a:spcAft>
              <a:defRPr sz="6500" b="1" i="1">
                <a:solidFill>
                  <a:srgbClr val="FFFFFF"/>
                </a:solidFill>
                <a:latin typeface="Trebuchet MS" pitchFamily="-100" charset="0"/>
                <a:ea typeface="Trebuchet MS" pitchFamily="-100" charset="0"/>
                <a:cs typeface="Trebuchet MS" pitchFamily="-100" charset="0"/>
                <a:sym typeface="Trebuchet MS" pitchFamily="-100" charset="0"/>
              </a:defRPr>
            </a:lvl2pPr>
            <a:lvl3pPr algn="ctr" defTabSz="583364" rtl="0" eaLnBrk="0" fontAlgn="base" hangingPunct="0">
              <a:spcBef>
                <a:spcPct val="0"/>
              </a:spcBef>
              <a:spcAft>
                <a:spcPct val="0"/>
              </a:spcAft>
              <a:defRPr sz="6500" b="1" i="1">
                <a:solidFill>
                  <a:srgbClr val="FFFFFF"/>
                </a:solidFill>
                <a:latin typeface="Trebuchet MS" pitchFamily="-100" charset="0"/>
                <a:ea typeface="Trebuchet MS" pitchFamily="-100" charset="0"/>
                <a:cs typeface="Trebuchet MS" pitchFamily="-100" charset="0"/>
                <a:sym typeface="Trebuchet MS" pitchFamily="-100" charset="0"/>
              </a:defRPr>
            </a:lvl3pPr>
            <a:lvl4pPr algn="ctr" defTabSz="583364" rtl="0" eaLnBrk="0" fontAlgn="base" hangingPunct="0">
              <a:spcBef>
                <a:spcPct val="0"/>
              </a:spcBef>
              <a:spcAft>
                <a:spcPct val="0"/>
              </a:spcAft>
              <a:defRPr sz="6500" b="1" i="1">
                <a:solidFill>
                  <a:srgbClr val="FFFFFF"/>
                </a:solidFill>
                <a:latin typeface="Trebuchet MS" pitchFamily="-100" charset="0"/>
                <a:ea typeface="Trebuchet MS" pitchFamily="-100" charset="0"/>
                <a:cs typeface="Trebuchet MS" pitchFamily="-100" charset="0"/>
                <a:sym typeface="Trebuchet MS" pitchFamily="-100" charset="0"/>
              </a:defRPr>
            </a:lvl4pPr>
            <a:lvl5pPr algn="ctr" defTabSz="583364" rtl="0" eaLnBrk="0" fontAlgn="base" hangingPunct="0">
              <a:spcBef>
                <a:spcPct val="0"/>
              </a:spcBef>
              <a:spcAft>
                <a:spcPct val="0"/>
              </a:spcAft>
              <a:defRPr sz="6500" b="1" i="1">
                <a:solidFill>
                  <a:srgbClr val="FFFFFF"/>
                </a:solidFill>
                <a:latin typeface="Trebuchet MS" pitchFamily="-100" charset="0"/>
                <a:ea typeface="Trebuchet MS" pitchFamily="-100" charset="0"/>
                <a:cs typeface="Trebuchet MS" pitchFamily="-100" charset="0"/>
                <a:sym typeface="Trebuchet MS" pitchFamily="-100" charset="0"/>
              </a:defRPr>
            </a:lvl5pPr>
            <a:lvl6pPr marL="456539" algn="ctr" defTabSz="583364" rtl="0" fontAlgn="base" hangingPunct="0">
              <a:spcBef>
                <a:spcPct val="0"/>
              </a:spcBef>
              <a:spcAft>
                <a:spcPct val="0"/>
              </a:spcAft>
              <a:defRPr sz="6500" b="1" i="1">
                <a:solidFill>
                  <a:srgbClr val="FFFFFF"/>
                </a:solidFill>
                <a:latin typeface="Trebuchet MS" pitchFamily="-100" charset="0"/>
                <a:ea typeface="Trebuchet MS" pitchFamily="-100" charset="0"/>
                <a:cs typeface="Trebuchet MS" pitchFamily="-100" charset="0"/>
                <a:sym typeface="Trebuchet MS" pitchFamily="-100" charset="0"/>
              </a:defRPr>
            </a:lvl6pPr>
            <a:lvl7pPr marL="913087" algn="ctr" defTabSz="583364" rtl="0" fontAlgn="base" hangingPunct="0">
              <a:spcBef>
                <a:spcPct val="0"/>
              </a:spcBef>
              <a:spcAft>
                <a:spcPct val="0"/>
              </a:spcAft>
              <a:defRPr sz="6500" b="1" i="1">
                <a:solidFill>
                  <a:srgbClr val="FFFFFF"/>
                </a:solidFill>
                <a:latin typeface="Trebuchet MS" pitchFamily="-100" charset="0"/>
                <a:ea typeface="Trebuchet MS" pitchFamily="-100" charset="0"/>
                <a:cs typeface="Trebuchet MS" pitchFamily="-100" charset="0"/>
                <a:sym typeface="Trebuchet MS" pitchFamily="-100" charset="0"/>
              </a:defRPr>
            </a:lvl7pPr>
            <a:lvl8pPr marL="1369631" algn="ctr" defTabSz="583364" rtl="0" fontAlgn="base" hangingPunct="0">
              <a:spcBef>
                <a:spcPct val="0"/>
              </a:spcBef>
              <a:spcAft>
                <a:spcPct val="0"/>
              </a:spcAft>
              <a:defRPr sz="6500" b="1" i="1">
                <a:solidFill>
                  <a:srgbClr val="FFFFFF"/>
                </a:solidFill>
                <a:latin typeface="Trebuchet MS" pitchFamily="-100" charset="0"/>
                <a:ea typeface="Trebuchet MS" pitchFamily="-100" charset="0"/>
                <a:cs typeface="Trebuchet MS" pitchFamily="-100" charset="0"/>
                <a:sym typeface="Trebuchet MS" pitchFamily="-100" charset="0"/>
              </a:defRPr>
            </a:lvl8pPr>
            <a:lvl9pPr marL="1826180" algn="ctr" defTabSz="583364" rtl="0" fontAlgn="base" hangingPunct="0">
              <a:spcBef>
                <a:spcPct val="0"/>
              </a:spcBef>
              <a:spcAft>
                <a:spcPct val="0"/>
              </a:spcAft>
              <a:defRPr sz="6500" b="1" i="1">
                <a:solidFill>
                  <a:srgbClr val="FFFFFF"/>
                </a:solidFill>
                <a:latin typeface="Trebuchet MS" pitchFamily="-100" charset="0"/>
                <a:ea typeface="Trebuchet MS" pitchFamily="-100" charset="0"/>
                <a:cs typeface="Trebuchet MS" pitchFamily="-100" charset="0"/>
                <a:sym typeface="Trebuchet MS" pitchFamily="-100" charset="0"/>
              </a:defRPr>
            </a:lvl9pPr>
          </a:lstStyle>
          <a:p>
            <a:pPr algn="ctr" defTabSz="410163"/>
            <a:r>
              <a:rPr lang="en-US" sz="4219" b="0" i="0" kern="0" dirty="0">
                <a:solidFill>
                  <a:srgbClr val="53585F"/>
                </a:solidFill>
                <a:latin typeface="Trebuchet MS"/>
              </a:rPr>
              <a:t>Office of Homeless Initiatives</a:t>
            </a:r>
          </a:p>
        </p:txBody>
      </p:sp>
    </p:spTree>
    <p:extLst>
      <p:ext uri="{BB962C8B-B14F-4D97-AF65-F5344CB8AC3E}">
        <p14:creationId xmlns:p14="http://schemas.microsoft.com/office/powerpoint/2010/main" val="4006559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Shape 278"/>
          <p:cNvSpPr txBox="1"/>
          <p:nvPr/>
        </p:nvSpPr>
        <p:spPr>
          <a:xfrm>
            <a:off x="1756172" y="214313"/>
            <a:ext cx="8626077" cy="857250"/>
          </a:xfrm>
          <a:prstGeom prst="rect">
            <a:avLst/>
          </a:prstGeom>
          <a:noFill/>
          <a:ln>
            <a:noFill/>
          </a:ln>
        </p:spPr>
        <p:txBody>
          <a:bodyPr lIns="102248" tIns="51121" rIns="102248" bIns="51121" anchor="t" anchorCtr="0">
            <a:noAutofit/>
          </a:bodyPr>
          <a:lstStyle/>
          <a:p>
            <a:pPr algn="ctr" defTabSz="410163" fontAlgn="base" hangingPunct="0">
              <a:buSzPct val="25000"/>
              <a:defRPr/>
            </a:pPr>
            <a:r>
              <a:rPr lang="en-US" sz="3234" dirty="0">
                <a:solidFill>
                  <a:srgbClr val="53585F"/>
                </a:solidFill>
                <a:latin typeface="Trebuchet MS"/>
                <a:ea typeface="Trebuchet MS"/>
                <a:cs typeface="Trebuchet MS"/>
                <a:sym typeface="Trebuchet MS"/>
              </a:rPr>
              <a:t>DOH OHI Programs </a:t>
            </a:r>
          </a:p>
        </p:txBody>
      </p:sp>
      <p:sp>
        <p:nvSpPr>
          <p:cNvPr id="279" name="Shape 279"/>
          <p:cNvSpPr txBox="1"/>
          <p:nvPr/>
        </p:nvSpPr>
        <p:spPr>
          <a:xfrm>
            <a:off x="1757547" y="910828"/>
            <a:ext cx="8733234" cy="4393407"/>
          </a:xfrm>
          <a:prstGeom prst="rect">
            <a:avLst/>
          </a:prstGeom>
          <a:noFill/>
          <a:ln>
            <a:noFill/>
          </a:ln>
        </p:spPr>
        <p:txBody>
          <a:bodyPr lIns="64122" tIns="32050" rIns="64122" bIns="32050" anchor="t" anchorCtr="0">
            <a:noAutofit/>
          </a:bodyPr>
          <a:lstStyle/>
          <a:p>
            <a:pPr marL="122680" indent="-6778" defTabSz="410163" fontAlgn="base" hangingPunct="0">
              <a:buSzPct val="25000"/>
              <a:defRPr/>
            </a:pPr>
            <a:r>
              <a:rPr lang="en-US" sz="1969" b="1" dirty="0">
                <a:solidFill>
                  <a:srgbClr val="007B26"/>
                </a:solidFill>
                <a:latin typeface="Trebuchet MS"/>
                <a:ea typeface="Trebuchet MS"/>
                <a:cs typeface="Trebuchet MS"/>
                <a:sym typeface="Trebuchet MS"/>
              </a:rPr>
              <a:t>Rental Assistance Programs:</a:t>
            </a:r>
          </a:p>
          <a:p>
            <a:pPr marL="122680" indent="-6778" defTabSz="410163" fontAlgn="base" hangingPunct="0">
              <a:buSzPct val="25000"/>
              <a:defRPr/>
            </a:pPr>
            <a:endParaRPr lang="en-US" sz="1969" b="1" dirty="0">
              <a:solidFill>
                <a:srgbClr val="007B26"/>
              </a:solidFill>
              <a:latin typeface="Trebuchet MS"/>
              <a:ea typeface="Trebuchet MS"/>
              <a:cs typeface="Trebuchet MS"/>
              <a:sym typeface="Trebuchet MS"/>
            </a:endParaRPr>
          </a:p>
          <a:p>
            <a:pPr marL="604175" lvl="3" indent="-6778" defTabSz="410163" fontAlgn="base" hangingPunct="0">
              <a:buSzPct val="25000"/>
              <a:defRPr/>
            </a:pPr>
            <a:r>
              <a:rPr lang="en-US" sz="1969" dirty="0">
                <a:solidFill>
                  <a:srgbClr val="007B26"/>
                </a:solidFill>
                <a:latin typeface="Trebuchet MS"/>
                <a:ea typeface="Trebuchet MS"/>
                <a:cs typeface="Trebuchet MS"/>
                <a:sym typeface="Trebuchet MS"/>
              </a:rPr>
              <a:t>Continuum of Care (</a:t>
            </a:r>
            <a:r>
              <a:rPr lang="en-US" sz="1969" dirty="0" err="1">
                <a:solidFill>
                  <a:srgbClr val="007B26"/>
                </a:solidFill>
                <a:latin typeface="Trebuchet MS"/>
                <a:ea typeface="Trebuchet MS"/>
                <a:cs typeface="Trebuchet MS"/>
                <a:sym typeface="Trebuchet MS"/>
              </a:rPr>
              <a:t>CoC</a:t>
            </a:r>
            <a:r>
              <a:rPr lang="en-US" sz="1969" dirty="0">
                <a:solidFill>
                  <a:srgbClr val="007B26"/>
                </a:solidFill>
                <a:latin typeface="Trebuchet MS"/>
                <a:ea typeface="Trebuchet MS"/>
                <a:cs typeface="Trebuchet MS"/>
                <a:sym typeface="Trebuchet MS"/>
              </a:rPr>
              <a:t>) Supportive Housing </a:t>
            </a:r>
            <a:endParaRPr lang="en-US" sz="1969" b="1" dirty="0">
              <a:solidFill>
                <a:srgbClr val="007B26"/>
              </a:solidFill>
              <a:latin typeface="Trebuchet MS"/>
              <a:ea typeface="Trebuchet MS"/>
              <a:cs typeface="Trebuchet MS"/>
              <a:sym typeface="Trebuchet MS"/>
            </a:endParaRPr>
          </a:p>
          <a:p>
            <a:pPr marL="604175" lvl="3" indent="-6778" defTabSz="410163" fontAlgn="base" hangingPunct="0">
              <a:buSzPct val="25000"/>
              <a:defRPr/>
            </a:pPr>
            <a:endParaRPr lang="en-US" sz="1969" b="1" dirty="0">
              <a:solidFill>
                <a:srgbClr val="007B26"/>
              </a:solidFill>
              <a:latin typeface="Trebuchet MS"/>
              <a:ea typeface="Trebuchet MS"/>
              <a:cs typeface="Trebuchet MS"/>
              <a:sym typeface="Trebuchet MS"/>
            </a:endParaRPr>
          </a:p>
          <a:p>
            <a:pPr marL="604175" lvl="3" indent="-6778" defTabSz="410163" fontAlgn="base" hangingPunct="0">
              <a:buSzPct val="25000"/>
              <a:defRPr/>
            </a:pPr>
            <a:r>
              <a:rPr lang="en-US" sz="1969" dirty="0">
                <a:solidFill>
                  <a:srgbClr val="007B26"/>
                </a:solidFill>
                <a:latin typeface="Trebuchet MS"/>
                <a:ea typeface="Trebuchet MS"/>
                <a:cs typeface="Trebuchet MS"/>
                <a:sym typeface="Trebuchet MS"/>
              </a:rPr>
              <a:t>State Housing Vouchers (SHV): Mental Health, Colorado Choice Transitions (CCT), Homeless Solutions Program (HSP) </a:t>
            </a:r>
          </a:p>
          <a:p>
            <a:pPr marL="604175" lvl="3" indent="-6778" defTabSz="410163" fontAlgn="base" hangingPunct="0">
              <a:buSzPct val="25000"/>
              <a:defRPr/>
            </a:pPr>
            <a:endParaRPr lang="en-US" sz="1969" dirty="0">
              <a:solidFill>
                <a:srgbClr val="007B26"/>
              </a:solidFill>
              <a:latin typeface="Trebuchet MS"/>
              <a:ea typeface="Trebuchet MS"/>
              <a:cs typeface="Trebuchet MS"/>
              <a:sym typeface="Trebuchet MS"/>
            </a:endParaRPr>
          </a:p>
          <a:p>
            <a:pPr marL="604175" lvl="3" indent="-6778" defTabSz="410163" fontAlgn="base" hangingPunct="0">
              <a:buSzPct val="25000"/>
              <a:defRPr/>
            </a:pPr>
            <a:r>
              <a:rPr lang="en-US" sz="1969" dirty="0">
                <a:solidFill>
                  <a:srgbClr val="007B26"/>
                </a:solidFill>
                <a:latin typeface="Trebuchet MS"/>
                <a:ea typeface="Trebuchet MS"/>
                <a:cs typeface="Trebuchet MS"/>
                <a:sym typeface="Trebuchet MS"/>
              </a:rPr>
              <a:t>Housing Choice Vouchers (HCV): Family Unification Program (FUP), VASH</a:t>
            </a:r>
          </a:p>
          <a:p>
            <a:pPr marL="604175" lvl="3" indent="-6778" defTabSz="410163" fontAlgn="base" hangingPunct="0">
              <a:buSzPct val="25000"/>
              <a:defRPr/>
            </a:pPr>
            <a:endParaRPr lang="en-US" sz="1969" dirty="0">
              <a:solidFill>
                <a:srgbClr val="007B26"/>
              </a:solidFill>
              <a:latin typeface="Trebuchet MS"/>
              <a:ea typeface="Trebuchet MS"/>
              <a:cs typeface="Trebuchet MS"/>
              <a:sym typeface="Trebuchet MS"/>
            </a:endParaRPr>
          </a:p>
          <a:p>
            <a:pPr marL="604175" lvl="3" indent="-6778" defTabSz="410163" fontAlgn="base" hangingPunct="0">
              <a:buSzPct val="25000"/>
              <a:defRPr/>
            </a:pPr>
            <a:r>
              <a:rPr lang="en-US" sz="1969" dirty="0">
                <a:solidFill>
                  <a:srgbClr val="007B26"/>
                </a:solidFill>
                <a:latin typeface="Trebuchet MS"/>
                <a:ea typeface="Trebuchet MS"/>
                <a:cs typeface="Trebuchet MS"/>
                <a:sym typeface="Trebuchet MS"/>
              </a:rPr>
              <a:t>HOPWA (Housing Opportunities for Persons With AIDs)</a:t>
            </a:r>
          </a:p>
          <a:p>
            <a:pPr marL="604175" lvl="3" indent="-6778" defTabSz="410163" fontAlgn="base" hangingPunct="0">
              <a:buSzPct val="25000"/>
              <a:defRPr/>
            </a:pPr>
            <a:endParaRPr lang="en-US" sz="1969" dirty="0">
              <a:solidFill>
                <a:srgbClr val="007B26"/>
              </a:solidFill>
              <a:latin typeface="Trebuchet MS"/>
              <a:ea typeface="Trebuchet MS"/>
              <a:cs typeface="Trebuchet MS"/>
              <a:sym typeface="Trebuchet MS"/>
            </a:endParaRPr>
          </a:p>
          <a:p>
            <a:pPr marL="604175" lvl="3" indent="-6778" defTabSz="410163" fontAlgn="base" hangingPunct="0">
              <a:buSzPct val="25000"/>
              <a:defRPr/>
            </a:pPr>
            <a:r>
              <a:rPr lang="en-US" sz="1969" dirty="0">
                <a:solidFill>
                  <a:srgbClr val="007B26"/>
                </a:solidFill>
                <a:latin typeface="Trebuchet MS"/>
                <a:ea typeface="Trebuchet MS"/>
                <a:cs typeface="Trebuchet MS"/>
                <a:sym typeface="Trebuchet MS"/>
              </a:rPr>
              <a:t>Project-based for Supportive Housing</a:t>
            </a:r>
            <a:endParaRPr lang="en-US" sz="1969" b="1" dirty="0">
              <a:solidFill>
                <a:srgbClr val="007B26"/>
              </a:solidFill>
              <a:latin typeface="Trebuchet MS"/>
              <a:ea typeface="Trebuchet MS"/>
              <a:cs typeface="Trebuchet MS"/>
              <a:sym typeface="Trebuchet MS"/>
            </a:endParaRPr>
          </a:p>
        </p:txBody>
      </p:sp>
    </p:spTree>
    <p:extLst>
      <p:ext uri="{BB962C8B-B14F-4D97-AF65-F5344CB8AC3E}">
        <p14:creationId xmlns:p14="http://schemas.microsoft.com/office/powerpoint/2010/main" val="247125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Shape 278"/>
          <p:cNvSpPr txBox="1"/>
          <p:nvPr/>
        </p:nvSpPr>
        <p:spPr>
          <a:xfrm>
            <a:off x="1756172" y="214313"/>
            <a:ext cx="8626077" cy="857250"/>
          </a:xfrm>
          <a:prstGeom prst="rect">
            <a:avLst/>
          </a:prstGeom>
          <a:noFill/>
          <a:ln>
            <a:noFill/>
          </a:ln>
        </p:spPr>
        <p:txBody>
          <a:bodyPr lIns="102248" tIns="51121" rIns="102248" bIns="51121" anchor="t" anchorCtr="0">
            <a:noAutofit/>
          </a:bodyPr>
          <a:lstStyle/>
          <a:p>
            <a:pPr algn="ctr" defTabSz="410163" fontAlgn="base" hangingPunct="0">
              <a:buSzPct val="25000"/>
              <a:defRPr/>
            </a:pPr>
            <a:r>
              <a:rPr lang="en-US" sz="3234" dirty="0">
                <a:solidFill>
                  <a:srgbClr val="53585F"/>
                </a:solidFill>
                <a:latin typeface="Trebuchet MS"/>
                <a:ea typeface="Trebuchet MS"/>
                <a:cs typeface="Trebuchet MS"/>
                <a:sym typeface="Trebuchet MS"/>
              </a:rPr>
              <a:t>DOH OHI Programs </a:t>
            </a:r>
          </a:p>
        </p:txBody>
      </p:sp>
      <p:sp>
        <p:nvSpPr>
          <p:cNvPr id="279" name="Shape 279"/>
          <p:cNvSpPr txBox="1"/>
          <p:nvPr/>
        </p:nvSpPr>
        <p:spPr>
          <a:xfrm>
            <a:off x="1758921" y="750093"/>
            <a:ext cx="8733234" cy="4393407"/>
          </a:xfrm>
          <a:prstGeom prst="rect">
            <a:avLst/>
          </a:prstGeom>
          <a:noFill/>
          <a:ln>
            <a:noFill/>
          </a:ln>
        </p:spPr>
        <p:txBody>
          <a:bodyPr lIns="64122" tIns="32050" rIns="64122" bIns="32050" anchor="t" anchorCtr="0">
            <a:noAutofit/>
          </a:bodyPr>
          <a:lstStyle/>
          <a:p>
            <a:pPr marL="122680" indent="-6778" defTabSz="410163" fontAlgn="base" hangingPunct="0">
              <a:lnSpc>
                <a:spcPct val="150000"/>
              </a:lnSpc>
              <a:buSzPct val="25000"/>
              <a:defRPr/>
            </a:pPr>
            <a:r>
              <a:rPr lang="en-US" sz="1969" b="1" dirty="0">
                <a:solidFill>
                  <a:srgbClr val="007B26"/>
                </a:solidFill>
                <a:latin typeface="Trebuchet MS"/>
                <a:ea typeface="Trebuchet MS"/>
                <a:cs typeface="Trebuchet MS"/>
                <a:sym typeface="Trebuchet MS"/>
              </a:rPr>
              <a:t>Rapid Re-Housing (RRH), Prevention, and Other Programs:</a:t>
            </a:r>
          </a:p>
          <a:p>
            <a:pPr marL="604175" lvl="3" indent="-6778" defTabSz="410163" fontAlgn="base" hangingPunct="0">
              <a:lnSpc>
                <a:spcPct val="150000"/>
              </a:lnSpc>
              <a:buSzPct val="25000"/>
              <a:defRPr/>
            </a:pPr>
            <a:r>
              <a:rPr lang="en-US" sz="1969" dirty="0">
                <a:solidFill>
                  <a:srgbClr val="007B26"/>
                </a:solidFill>
                <a:latin typeface="Trebuchet MS"/>
                <a:ea typeface="Trebuchet MS"/>
                <a:cs typeface="Trebuchet MS"/>
                <a:sym typeface="Trebuchet MS"/>
              </a:rPr>
              <a:t>RRH: COR3, Next Step, ESG (Emergency Solutions Grant), Youth</a:t>
            </a:r>
          </a:p>
          <a:p>
            <a:pPr marL="604175" lvl="3" indent="-6778" defTabSz="410163" fontAlgn="base" hangingPunct="0">
              <a:lnSpc>
                <a:spcPct val="150000"/>
              </a:lnSpc>
              <a:buSzPct val="25000"/>
              <a:defRPr/>
            </a:pPr>
            <a:r>
              <a:rPr lang="en-US" sz="1969" dirty="0">
                <a:solidFill>
                  <a:srgbClr val="007B26"/>
                </a:solidFill>
                <a:latin typeface="Trebuchet MS"/>
                <a:ea typeface="Trebuchet MS"/>
                <a:cs typeface="Trebuchet MS"/>
                <a:sym typeface="Trebuchet MS"/>
              </a:rPr>
              <a:t>Prevention: HPAP (Homeless Prevention Activities Program), ESG</a:t>
            </a:r>
          </a:p>
          <a:p>
            <a:pPr marL="604175" lvl="3" indent="-6778" defTabSz="410163" fontAlgn="base" hangingPunct="0">
              <a:lnSpc>
                <a:spcPct val="150000"/>
              </a:lnSpc>
              <a:buSzPct val="25000"/>
              <a:defRPr/>
            </a:pPr>
            <a:r>
              <a:rPr lang="en-US" sz="1969" dirty="0">
                <a:solidFill>
                  <a:srgbClr val="007B26"/>
                </a:solidFill>
                <a:latin typeface="Trebuchet MS"/>
                <a:ea typeface="Trebuchet MS"/>
                <a:cs typeface="Trebuchet MS"/>
                <a:sym typeface="Trebuchet MS"/>
              </a:rPr>
              <a:t>Shelter, Outreach: ESG</a:t>
            </a:r>
          </a:p>
          <a:p>
            <a:pPr marL="604175" lvl="3" indent="-6778" defTabSz="410163" fontAlgn="base" hangingPunct="0">
              <a:lnSpc>
                <a:spcPct val="150000"/>
              </a:lnSpc>
              <a:buSzPct val="25000"/>
              <a:defRPr/>
            </a:pPr>
            <a:r>
              <a:rPr lang="en-US" sz="1969" dirty="0">
                <a:solidFill>
                  <a:srgbClr val="007B26"/>
                </a:solidFill>
                <a:latin typeface="Trebuchet MS"/>
                <a:ea typeface="Trebuchet MS"/>
                <a:cs typeface="Trebuchet MS"/>
                <a:sym typeface="Trebuchet MS"/>
              </a:rPr>
              <a:t>Ft. Lyon Supportive Residential Community</a:t>
            </a:r>
          </a:p>
          <a:p>
            <a:pPr marL="604175" lvl="3" indent="-6778" defTabSz="410163" fontAlgn="base" hangingPunct="0">
              <a:lnSpc>
                <a:spcPct val="150000"/>
              </a:lnSpc>
              <a:buSzPct val="25000"/>
              <a:defRPr/>
            </a:pPr>
            <a:r>
              <a:rPr lang="en-US" sz="1969" dirty="0">
                <a:solidFill>
                  <a:srgbClr val="007B26"/>
                </a:solidFill>
                <a:latin typeface="Trebuchet MS"/>
                <a:ea typeface="Trebuchet MS"/>
                <a:cs typeface="Trebuchet MS"/>
                <a:sym typeface="Trebuchet MS"/>
              </a:rPr>
              <a:t>Tenancy Support Services</a:t>
            </a:r>
          </a:p>
          <a:p>
            <a:pPr marL="604175" lvl="3" indent="-6778" defTabSz="410163" fontAlgn="base" hangingPunct="0">
              <a:lnSpc>
                <a:spcPct val="150000"/>
              </a:lnSpc>
              <a:buSzPct val="25000"/>
              <a:defRPr/>
            </a:pPr>
            <a:r>
              <a:rPr lang="en-US" sz="1969" dirty="0">
                <a:solidFill>
                  <a:srgbClr val="007B26"/>
                </a:solidFill>
                <a:latin typeface="Trebuchet MS"/>
                <a:ea typeface="Trebuchet MS"/>
                <a:cs typeface="Trebuchet MS"/>
                <a:sym typeface="Trebuchet MS"/>
              </a:rPr>
              <a:t>Host Homes </a:t>
            </a:r>
          </a:p>
          <a:p>
            <a:pPr marL="122680" indent="-6778" defTabSz="410163" fontAlgn="base" hangingPunct="0">
              <a:lnSpc>
                <a:spcPct val="150000"/>
              </a:lnSpc>
              <a:buSzPct val="25000"/>
              <a:defRPr/>
            </a:pPr>
            <a:r>
              <a:rPr lang="en-US" sz="1969" b="1" dirty="0">
                <a:solidFill>
                  <a:srgbClr val="007B26"/>
                </a:solidFill>
                <a:latin typeface="Trebuchet MS"/>
                <a:ea typeface="Trebuchet MS"/>
                <a:cs typeface="Trebuchet MS"/>
                <a:sym typeface="Trebuchet MS"/>
              </a:rPr>
              <a:t>Capacity Building: </a:t>
            </a:r>
          </a:p>
          <a:p>
            <a:pPr marL="604175" lvl="3" indent="-6778" defTabSz="410163" fontAlgn="base" hangingPunct="0">
              <a:lnSpc>
                <a:spcPct val="150000"/>
              </a:lnSpc>
              <a:buSzPct val="25000"/>
              <a:defRPr/>
            </a:pPr>
            <a:r>
              <a:rPr lang="en-US" sz="1969" dirty="0">
                <a:solidFill>
                  <a:srgbClr val="007B26"/>
                </a:solidFill>
                <a:latin typeface="Trebuchet MS"/>
                <a:ea typeface="Trebuchet MS"/>
                <a:cs typeface="Trebuchet MS"/>
                <a:sym typeface="Trebuchet MS"/>
              </a:rPr>
              <a:t>Office of Homeless Youth Services</a:t>
            </a:r>
          </a:p>
          <a:p>
            <a:pPr marL="604175" lvl="3" indent="-6778" defTabSz="410163" fontAlgn="base" hangingPunct="0">
              <a:lnSpc>
                <a:spcPct val="150000"/>
              </a:lnSpc>
              <a:buSzPct val="25000"/>
              <a:defRPr/>
            </a:pPr>
            <a:r>
              <a:rPr lang="en-US" sz="1969" dirty="0">
                <a:solidFill>
                  <a:srgbClr val="007B26"/>
                </a:solidFill>
                <a:latin typeface="Trebuchet MS"/>
                <a:ea typeface="Trebuchet MS"/>
                <a:cs typeface="Trebuchet MS"/>
                <a:sym typeface="Trebuchet MS"/>
              </a:rPr>
              <a:t>HMIS (Homeless Management Information System)</a:t>
            </a:r>
          </a:p>
          <a:p>
            <a:pPr marL="604175" lvl="3" indent="-6778" defTabSz="410163" fontAlgn="base" hangingPunct="0">
              <a:lnSpc>
                <a:spcPct val="150000"/>
              </a:lnSpc>
              <a:buSzPct val="25000"/>
              <a:defRPr/>
            </a:pPr>
            <a:r>
              <a:rPr lang="en-US" sz="1969" dirty="0">
                <a:solidFill>
                  <a:srgbClr val="007B26"/>
                </a:solidFill>
                <a:latin typeface="Trebuchet MS"/>
                <a:ea typeface="Trebuchet MS"/>
                <a:cs typeface="Trebuchet MS"/>
                <a:sym typeface="Trebuchet MS"/>
              </a:rPr>
              <a:t>Supportive Housing Toolkit &amp; Technical Assistance</a:t>
            </a:r>
          </a:p>
          <a:p>
            <a:pPr marL="604175" lvl="3" indent="-6778" defTabSz="410163" fontAlgn="base" hangingPunct="0">
              <a:lnSpc>
                <a:spcPct val="150000"/>
              </a:lnSpc>
              <a:buSzPct val="25000"/>
              <a:defRPr/>
            </a:pPr>
            <a:r>
              <a:rPr lang="en-US" sz="1969" dirty="0">
                <a:solidFill>
                  <a:srgbClr val="007B26"/>
                </a:solidFill>
                <a:latin typeface="Trebuchet MS"/>
                <a:ea typeface="Trebuchet MS"/>
                <a:cs typeface="Trebuchet MS"/>
                <a:sym typeface="Trebuchet MS"/>
              </a:rPr>
              <a:t>Data Sharing Advancements</a:t>
            </a:r>
          </a:p>
        </p:txBody>
      </p:sp>
    </p:spTree>
    <p:extLst>
      <p:ext uri="{BB962C8B-B14F-4D97-AF65-F5344CB8AC3E}">
        <p14:creationId xmlns:p14="http://schemas.microsoft.com/office/powerpoint/2010/main" val="1325571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Shape 278"/>
          <p:cNvSpPr txBox="1"/>
          <p:nvPr/>
        </p:nvSpPr>
        <p:spPr>
          <a:xfrm>
            <a:off x="1756172" y="214313"/>
            <a:ext cx="8626077" cy="857250"/>
          </a:xfrm>
          <a:prstGeom prst="rect">
            <a:avLst/>
          </a:prstGeom>
          <a:noFill/>
          <a:ln>
            <a:noFill/>
          </a:ln>
        </p:spPr>
        <p:txBody>
          <a:bodyPr lIns="102248" tIns="51121" rIns="102248" bIns="51121" anchor="t" anchorCtr="0">
            <a:noAutofit/>
          </a:bodyPr>
          <a:lstStyle/>
          <a:p>
            <a:pPr algn="ctr" defTabSz="410163" fontAlgn="base" hangingPunct="0">
              <a:buSzPct val="25000"/>
              <a:defRPr/>
            </a:pPr>
            <a:r>
              <a:rPr lang="en-US" sz="3234" dirty="0">
                <a:solidFill>
                  <a:srgbClr val="53585F"/>
                </a:solidFill>
                <a:latin typeface="Trebuchet MS"/>
                <a:ea typeface="Trebuchet MS"/>
                <a:cs typeface="Trebuchet MS"/>
                <a:sym typeface="Trebuchet MS"/>
              </a:rPr>
              <a:t>Tenancy Support Services</a:t>
            </a:r>
          </a:p>
        </p:txBody>
      </p:sp>
      <p:sp>
        <p:nvSpPr>
          <p:cNvPr id="279" name="Shape 279"/>
          <p:cNvSpPr txBox="1"/>
          <p:nvPr/>
        </p:nvSpPr>
        <p:spPr>
          <a:xfrm>
            <a:off x="1758921" y="750093"/>
            <a:ext cx="8733234" cy="4393407"/>
          </a:xfrm>
          <a:prstGeom prst="rect">
            <a:avLst/>
          </a:prstGeom>
          <a:noFill/>
          <a:ln>
            <a:noFill/>
          </a:ln>
        </p:spPr>
        <p:txBody>
          <a:bodyPr lIns="64122" tIns="32050" rIns="64122" bIns="32050" anchor="t" anchorCtr="0">
            <a:noAutofit/>
          </a:bodyPr>
          <a:lstStyle/>
          <a:p>
            <a:pPr marL="122680" indent="-6778" defTabSz="410163" fontAlgn="base" hangingPunct="0">
              <a:lnSpc>
                <a:spcPct val="150000"/>
              </a:lnSpc>
              <a:buSzPct val="25000"/>
              <a:defRPr/>
            </a:pPr>
            <a:r>
              <a:rPr lang="en-US" sz="1687" dirty="0">
                <a:solidFill>
                  <a:srgbClr val="007B26"/>
                </a:solidFill>
                <a:latin typeface="Trebuchet MS"/>
                <a:ea typeface="Trebuchet MS"/>
                <a:cs typeface="Trebuchet MS"/>
                <a:sym typeface="Trebuchet MS"/>
              </a:rPr>
              <a:t>What are they?</a:t>
            </a:r>
          </a:p>
          <a:p>
            <a:pPr marL="283180" lvl="1" indent="-6778" defTabSz="410163" fontAlgn="base" hangingPunct="0">
              <a:lnSpc>
                <a:spcPct val="150000"/>
              </a:lnSpc>
              <a:buSzPct val="25000"/>
              <a:defRPr/>
            </a:pPr>
            <a:r>
              <a:rPr lang="en-US" sz="1687" dirty="0">
                <a:solidFill>
                  <a:srgbClr val="53585F"/>
                </a:solidFill>
                <a:latin typeface="Trebuchet MS"/>
                <a:ea typeface="Trebuchet MS"/>
                <a:cs typeface="Trebuchet MS"/>
                <a:sym typeface="Trebuchet MS"/>
              </a:rPr>
              <a:t>Housing-related activities and services that support a person’s ability to prepare for and transition to housing, and support the person in being a successful tenant in the housing arrangement and thus able to sustain tenancy. </a:t>
            </a:r>
          </a:p>
          <a:p>
            <a:pPr marL="283180" lvl="1" indent="-6778" defTabSz="410163" fontAlgn="base" hangingPunct="0">
              <a:lnSpc>
                <a:spcPct val="150000"/>
              </a:lnSpc>
              <a:buSzPct val="25000"/>
              <a:defRPr/>
            </a:pPr>
            <a:endParaRPr lang="en-US" sz="1687" dirty="0">
              <a:solidFill>
                <a:srgbClr val="53585F"/>
              </a:solidFill>
              <a:latin typeface="Trebuchet MS"/>
              <a:ea typeface="Trebuchet MS"/>
              <a:cs typeface="Trebuchet MS"/>
              <a:sym typeface="Trebuchet MS"/>
            </a:endParaRPr>
          </a:p>
          <a:p>
            <a:pPr marL="122680" indent="-6778" defTabSz="410163" fontAlgn="base" hangingPunct="0">
              <a:lnSpc>
                <a:spcPct val="150000"/>
              </a:lnSpc>
              <a:buSzPct val="25000"/>
              <a:defRPr/>
            </a:pPr>
            <a:r>
              <a:rPr lang="en-US" sz="1687" dirty="0">
                <a:solidFill>
                  <a:srgbClr val="007B26"/>
                </a:solidFill>
                <a:latin typeface="Trebuchet MS"/>
                <a:ea typeface="Trebuchet MS"/>
                <a:cs typeface="Trebuchet MS"/>
                <a:sym typeface="Trebuchet MS"/>
              </a:rPr>
              <a:t>Examples:</a:t>
            </a:r>
          </a:p>
          <a:p>
            <a:pPr marL="764672" lvl="4" indent="-6778" defTabSz="410163" fontAlgn="base" hangingPunct="0">
              <a:lnSpc>
                <a:spcPct val="150000"/>
              </a:lnSpc>
              <a:buSzPct val="25000"/>
              <a:defRPr/>
            </a:pPr>
            <a:r>
              <a:rPr lang="en-US" sz="1687" dirty="0">
                <a:solidFill>
                  <a:srgbClr val="53585F"/>
                </a:solidFill>
                <a:latin typeface="Trebuchet MS"/>
                <a:ea typeface="Trebuchet MS"/>
                <a:cs typeface="Trebuchet MS"/>
                <a:sym typeface="Trebuchet MS"/>
              </a:rPr>
              <a:t>Housing Navigation &amp; Counseling</a:t>
            </a:r>
          </a:p>
          <a:p>
            <a:pPr marL="764672" lvl="4" indent="-6778" defTabSz="410163" fontAlgn="base" hangingPunct="0">
              <a:lnSpc>
                <a:spcPct val="150000"/>
              </a:lnSpc>
              <a:buSzPct val="25000"/>
              <a:defRPr/>
            </a:pPr>
            <a:r>
              <a:rPr lang="en-US" sz="1687" dirty="0">
                <a:solidFill>
                  <a:srgbClr val="53585F"/>
                </a:solidFill>
                <a:latin typeface="Trebuchet MS"/>
                <a:ea typeface="Trebuchet MS"/>
                <a:cs typeface="Trebuchet MS"/>
                <a:sym typeface="Trebuchet MS"/>
              </a:rPr>
              <a:t>Independent Living Skills</a:t>
            </a:r>
          </a:p>
          <a:p>
            <a:pPr marL="764672" lvl="4" indent="-6778" defTabSz="410163" fontAlgn="base" hangingPunct="0">
              <a:lnSpc>
                <a:spcPct val="150000"/>
              </a:lnSpc>
              <a:buSzPct val="25000"/>
              <a:defRPr/>
            </a:pPr>
            <a:r>
              <a:rPr lang="en-US" sz="1687" dirty="0">
                <a:solidFill>
                  <a:srgbClr val="53585F"/>
                </a:solidFill>
                <a:latin typeface="Trebuchet MS"/>
                <a:ea typeface="Trebuchet MS"/>
                <a:cs typeface="Trebuchet MS"/>
                <a:sym typeface="Trebuchet MS"/>
              </a:rPr>
              <a:t>Landlord &amp; Tenant Liaison</a:t>
            </a:r>
          </a:p>
          <a:p>
            <a:pPr marL="764672" lvl="4" indent="-6778" defTabSz="410163" fontAlgn="base" hangingPunct="0">
              <a:lnSpc>
                <a:spcPct val="150000"/>
              </a:lnSpc>
              <a:buSzPct val="25000"/>
              <a:defRPr/>
            </a:pPr>
            <a:r>
              <a:rPr lang="en-US" sz="1687" dirty="0">
                <a:solidFill>
                  <a:srgbClr val="53585F"/>
                </a:solidFill>
                <a:latin typeface="Trebuchet MS"/>
                <a:ea typeface="Trebuchet MS"/>
                <a:cs typeface="Trebuchet MS"/>
                <a:sym typeface="Trebuchet MS"/>
              </a:rPr>
              <a:t>Links to Treatment &amp; Care</a:t>
            </a:r>
          </a:p>
          <a:p>
            <a:pPr marL="764672" lvl="4" indent="-6778" defTabSz="410163" fontAlgn="base" hangingPunct="0">
              <a:lnSpc>
                <a:spcPct val="150000"/>
              </a:lnSpc>
              <a:buSzPct val="25000"/>
              <a:defRPr/>
            </a:pPr>
            <a:r>
              <a:rPr lang="en-US" sz="1687" dirty="0">
                <a:solidFill>
                  <a:srgbClr val="53585F"/>
                </a:solidFill>
                <a:latin typeface="Trebuchet MS"/>
                <a:ea typeface="Trebuchet MS"/>
                <a:cs typeface="Trebuchet MS"/>
                <a:sym typeface="Trebuchet MS"/>
              </a:rPr>
              <a:t>Links to Vocational &amp; Educational services</a:t>
            </a:r>
          </a:p>
          <a:p>
            <a:pPr marL="764672" lvl="4" indent="-6778" defTabSz="410163" fontAlgn="base" hangingPunct="0">
              <a:lnSpc>
                <a:spcPct val="150000"/>
              </a:lnSpc>
              <a:buSzPct val="25000"/>
              <a:defRPr/>
            </a:pPr>
            <a:r>
              <a:rPr lang="en-US" sz="1687" dirty="0">
                <a:solidFill>
                  <a:srgbClr val="53585F"/>
                </a:solidFill>
                <a:latin typeface="Trebuchet MS"/>
                <a:ea typeface="Trebuchet MS"/>
                <a:cs typeface="Trebuchet MS"/>
                <a:sym typeface="Trebuchet MS"/>
              </a:rPr>
              <a:t>Tenant Responsibilities &amp; Rights</a:t>
            </a:r>
          </a:p>
          <a:p>
            <a:pPr marL="764672" lvl="4" indent="-6778" defTabSz="410163" fontAlgn="base" hangingPunct="0">
              <a:lnSpc>
                <a:spcPct val="150000"/>
              </a:lnSpc>
              <a:buSzPct val="25000"/>
              <a:defRPr/>
            </a:pPr>
            <a:r>
              <a:rPr lang="en-US" sz="1687" dirty="0">
                <a:solidFill>
                  <a:srgbClr val="53585F"/>
                </a:solidFill>
                <a:latin typeface="Trebuchet MS"/>
                <a:ea typeface="Trebuchet MS"/>
                <a:cs typeface="Trebuchet MS"/>
                <a:sym typeface="Trebuchet MS"/>
              </a:rPr>
              <a:t>Eviction Prevention</a:t>
            </a:r>
          </a:p>
        </p:txBody>
      </p:sp>
    </p:spTree>
    <p:extLst>
      <p:ext uri="{BB962C8B-B14F-4D97-AF65-F5344CB8AC3E}">
        <p14:creationId xmlns:p14="http://schemas.microsoft.com/office/powerpoint/2010/main" val="2884391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Shape 278"/>
          <p:cNvSpPr txBox="1"/>
          <p:nvPr/>
        </p:nvSpPr>
        <p:spPr>
          <a:xfrm>
            <a:off x="1756172" y="53578"/>
            <a:ext cx="8626077" cy="857250"/>
          </a:xfrm>
          <a:prstGeom prst="rect">
            <a:avLst/>
          </a:prstGeom>
          <a:noFill/>
          <a:ln>
            <a:noFill/>
          </a:ln>
        </p:spPr>
        <p:txBody>
          <a:bodyPr lIns="102248" tIns="51121" rIns="102248" bIns="51121" anchor="t" anchorCtr="0">
            <a:noAutofit/>
          </a:bodyPr>
          <a:lstStyle/>
          <a:p>
            <a:pPr algn="ctr" defTabSz="410163" fontAlgn="base" hangingPunct="0">
              <a:buSzPct val="25000"/>
              <a:defRPr/>
            </a:pPr>
            <a:r>
              <a:rPr lang="en-US" sz="3234" dirty="0">
                <a:solidFill>
                  <a:srgbClr val="53585F"/>
                </a:solidFill>
                <a:latin typeface="Trebuchet MS"/>
                <a:ea typeface="Trebuchet MS"/>
                <a:cs typeface="Trebuchet MS"/>
                <a:sym typeface="Trebuchet MS"/>
              </a:rPr>
              <a:t>Supportive Services Funds in CO</a:t>
            </a:r>
          </a:p>
        </p:txBody>
      </p:sp>
      <p:sp>
        <p:nvSpPr>
          <p:cNvPr id="279" name="Shape 279"/>
          <p:cNvSpPr txBox="1"/>
          <p:nvPr/>
        </p:nvSpPr>
        <p:spPr>
          <a:xfrm>
            <a:off x="1758921" y="642937"/>
            <a:ext cx="8733234" cy="4393407"/>
          </a:xfrm>
          <a:prstGeom prst="rect">
            <a:avLst/>
          </a:prstGeom>
          <a:noFill/>
          <a:ln>
            <a:noFill/>
          </a:ln>
        </p:spPr>
        <p:txBody>
          <a:bodyPr lIns="64122" tIns="32050" rIns="64122" bIns="32050" anchor="t" anchorCtr="0">
            <a:noAutofit/>
          </a:bodyPr>
          <a:lstStyle/>
          <a:p>
            <a:pPr marL="122680" indent="-6778" algn="ctr" defTabSz="410163" fontAlgn="base" hangingPunct="0">
              <a:lnSpc>
                <a:spcPct val="150000"/>
              </a:lnSpc>
              <a:buSzPct val="25000"/>
              <a:defRPr/>
            </a:pPr>
            <a:r>
              <a:rPr lang="en-US" sz="1687" dirty="0">
                <a:solidFill>
                  <a:srgbClr val="007B26"/>
                </a:solidFill>
                <a:latin typeface="Trebuchet MS"/>
                <a:ea typeface="Trebuchet MS"/>
                <a:cs typeface="Trebuchet MS"/>
                <a:sym typeface="Trebuchet MS"/>
              </a:rPr>
              <a:t>No single sources fully funds services across the continuum of programs.</a:t>
            </a:r>
            <a:endParaRPr lang="en-US" sz="1687" dirty="0">
              <a:solidFill>
                <a:srgbClr val="53585F"/>
              </a:solidFill>
              <a:latin typeface="Trebuchet MS"/>
              <a:ea typeface="Trebuchet MS"/>
              <a:cs typeface="Trebuchet MS"/>
              <a:sym typeface="Trebuchet MS"/>
            </a:endParaRPr>
          </a:p>
          <a:p>
            <a:pPr marL="517495" lvl="1" indent="-241093" defTabSz="410163" fontAlgn="base" hangingPunct="0">
              <a:lnSpc>
                <a:spcPct val="150000"/>
              </a:lnSpc>
              <a:buSzPct val="90000"/>
              <a:buFont typeface="Arial" panose="020B0604020202020204" pitchFamily="34" charset="0"/>
              <a:buChar char="•"/>
              <a:defRPr/>
            </a:pPr>
            <a:r>
              <a:rPr lang="en-US" sz="1266" dirty="0">
                <a:solidFill>
                  <a:srgbClr val="53585F"/>
                </a:solidFill>
                <a:latin typeface="Trebuchet MS"/>
                <a:ea typeface="Trebuchet MS"/>
                <a:cs typeface="Trebuchet MS"/>
                <a:sym typeface="Trebuchet MS"/>
              </a:rPr>
              <a:t>Medicaid: ex - RAEs programs and contractors</a:t>
            </a:r>
          </a:p>
          <a:p>
            <a:pPr marL="517495" lvl="1" indent="-241093" defTabSz="410163" fontAlgn="base" hangingPunct="0">
              <a:lnSpc>
                <a:spcPct val="150000"/>
              </a:lnSpc>
              <a:buSzPct val="90000"/>
              <a:buFont typeface="Arial" panose="020B0604020202020204" pitchFamily="34" charset="0"/>
              <a:buChar char="•"/>
              <a:defRPr/>
            </a:pPr>
            <a:r>
              <a:rPr lang="en-US" sz="1266" dirty="0">
                <a:solidFill>
                  <a:srgbClr val="53585F"/>
                </a:solidFill>
                <a:latin typeface="Trebuchet MS"/>
                <a:ea typeface="Trebuchet MS"/>
                <a:cs typeface="Trebuchet MS"/>
                <a:sym typeface="Trebuchet MS"/>
              </a:rPr>
              <a:t>Continuum of Care</a:t>
            </a:r>
          </a:p>
          <a:p>
            <a:pPr marL="517495" lvl="1" indent="-241093" defTabSz="410163" fontAlgn="base" hangingPunct="0">
              <a:lnSpc>
                <a:spcPct val="150000"/>
              </a:lnSpc>
              <a:buSzPct val="90000"/>
              <a:buFont typeface="Arial" panose="020B0604020202020204" pitchFamily="34" charset="0"/>
              <a:buChar char="•"/>
              <a:defRPr/>
            </a:pPr>
            <a:r>
              <a:rPr lang="en-US" sz="1266" dirty="0">
                <a:solidFill>
                  <a:srgbClr val="53585F"/>
                </a:solidFill>
                <a:latin typeface="Trebuchet MS"/>
                <a:ea typeface="Trebuchet MS"/>
                <a:cs typeface="Trebuchet MS"/>
                <a:sym typeface="Trebuchet MS"/>
              </a:rPr>
              <a:t>Veterans Affairs: case management funded with housing programs (VASH, GPD)</a:t>
            </a:r>
          </a:p>
          <a:p>
            <a:pPr marL="517495" lvl="1" indent="-241093" defTabSz="410163" fontAlgn="base" hangingPunct="0">
              <a:lnSpc>
                <a:spcPct val="150000"/>
              </a:lnSpc>
              <a:buSzPct val="90000"/>
              <a:buFont typeface="Arial" panose="020B0604020202020204" pitchFamily="34" charset="0"/>
              <a:buChar char="•"/>
              <a:defRPr/>
            </a:pPr>
            <a:r>
              <a:rPr lang="en-US" sz="1266" dirty="0">
                <a:solidFill>
                  <a:srgbClr val="53585F"/>
                </a:solidFill>
                <a:latin typeface="Trebuchet MS"/>
                <a:ea typeface="Trebuchet MS"/>
                <a:cs typeface="Trebuchet MS"/>
                <a:sym typeface="Trebuchet MS"/>
              </a:rPr>
              <a:t>Emergency Solutions Grant</a:t>
            </a:r>
          </a:p>
          <a:p>
            <a:pPr marL="517495" lvl="1" indent="-241093" defTabSz="410163" fontAlgn="base" hangingPunct="0">
              <a:lnSpc>
                <a:spcPct val="150000"/>
              </a:lnSpc>
              <a:buSzPct val="90000"/>
              <a:buFont typeface="Arial" panose="020B0604020202020204" pitchFamily="34" charset="0"/>
              <a:buChar char="•"/>
              <a:defRPr/>
            </a:pPr>
            <a:r>
              <a:rPr lang="en-US" sz="1266" dirty="0">
                <a:solidFill>
                  <a:srgbClr val="53585F"/>
                </a:solidFill>
                <a:latin typeface="Trebuchet MS"/>
                <a:ea typeface="Trebuchet MS"/>
                <a:cs typeface="Trebuchet MS"/>
                <a:sym typeface="Trebuchet MS"/>
              </a:rPr>
              <a:t>Private Funds</a:t>
            </a:r>
          </a:p>
          <a:p>
            <a:pPr marL="517495" lvl="1" indent="-241093" defTabSz="410163" fontAlgn="base" hangingPunct="0">
              <a:lnSpc>
                <a:spcPct val="150000"/>
              </a:lnSpc>
              <a:buSzPct val="90000"/>
              <a:buFont typeface="Arial" panose="020B0604020202020204" pitchFamily="34" charset="0"/>
              <a:buChar char="•"/>
              <a:defRPr/>
            </a:pPr>
            <a:r>
              <a:rPr lang="en-US" sz="1266" dirty="0">
                <a:solidFill>
                  <a:srgbClr val="53585F"/>
                </a:solidFill>
                <a:latin typeface="Trebuchet MS"/>
                <a:ea typeface="Trebuchet MS"/>
                <a:cs typeface="Trebuchet MS"/>
                <a:sym typeface="Trebuchet MS"/>
              </a:rPr>
              <a:t>Developer Fees</a:t>
            </a:r>
          </a:p>
          <a:p>
            <a:pPr marL="517495" lvl="1" indent="-241093" defTabSz="410163" fontAlgn="base" hangingPunct="0">
              <a:lnSpc>
                <a:spcPct val="150000"/>
              </a:lnSpc>
              <a:buSzPct val="90000"/>
              <a:buFont typeface="Arial" panose="020B0604020202020204" pitchFamily="34" charset="0"/>
              <a:buChar char="•"/>
              <a:defRPr/>
            </a:pPr>
            <a:r>
              <a:rPr lang="en-US" sz="1266" dirty="0">
                <a:solidFill>
                  <a:srgbClr val="53585F"/>
                </a:solidFill>
                <a:latin typeface="Trebuchet MS"/>
                <a:ea typeface="Trebuchet MS"/>
                <a:cs typeface="Trebuchet MS"/>
                <a:sym typeface="Trebuchet MS"/>
              </a:rPr>
              <a:t>Cash Flow</a:t>
            </a:r>
          </a:p>
          <a:p>
            <a:pPr marL="517495" lvl="1" indent="-241093" defTabSz="410163" fontAlgn="base" hangingPunct="0">
              <a:lnSpc>
                <a:spcPct val="150000"/>
              </a:lnSpc>
              <a:buSzPct val="90000"/>
              <a:buFont typeface="Arial" panose="020B0604020202020204" pitchFamily="34" charset="0"/>
              <a:buChar char="•"/>
              <a:defRPr/>
            </a:pPr>
            <a:r>
              <a:rPr lang="en-US" sz="1266" dirty="0">
                <a:solidFill>
                  <a:srgbClr val="53585F"/>
                </a:solidFill>
                <a:latin typeface="Trebuchet MS"/>
                <a:ea typeface="Trebuchet MS"/>
                <a:cs typeface="Trebuchet MS"/>
                <a:sym typeface="Trebuchet MS"/>
              </a:rPr>
              <a:t>Hospitals</a:t>
            </a:r>
          </a:p>
          <a:p>
            <a:pPr marL="517495" lvl="1" indent="-241093" defTabSz="410163" fontAlgn="base" hangingPunct="0">
              <a:lnSpc>
                <a:spcPct val="150000"/>
              </a:lnSpc>
              <a:buSzPct val="90000"/>
              <a:buFont typeface="Arial" panose="020B0604020202020204" pitchFamily="34" charset="0"/>
              <a:buChar char="•"/>
              <a:defRPr/>
            </a:pPr>
            <a:r>
              <a:rPr lang="en-US" sz="1266" dirty="0">
                <a:solidFill>
                  <a:srgbClr val="53585F"/>
                </a:solidFill>
                <a:latin typeface="Trebuchet MS"/>
                <a:ea typeface="Trebuchet MS"/>
                <a:cs typeface="Trebuchet MS"/>
                <a:sym typeface="Trebuchet MS"/>
              </a:rPr>
              <a:t>Local Gov’t</a:t>
            </a:r>
          </a:p>
          <a:p>
            <a:pPr marL="517495" lvl="1" indent="-241093" defTabSz="410163" fontAlgn="base" hangingPunct="0">
              <a:lnSpc>
                <a:spcPct val="150000"/>
              </a:lnSpc>
              <a:buSzPct val="90000"/>
              <a:buFont typeface="Arial" panose="020B0604020202020204" pitchFamily="34" charset="0"/>
              <a:buChar char="•"/>
              <a:defRPr/>
            </a:pPr>
            <a:r>
              <a:rPr lang="en-US" sz="1266" dirty="0">
                <a:solidFill>
                  <a:srgbClr val="53585F"/>
                </a:solidFill>
                <a:latin typeface="Trebuchet MS"/>
                <a:ea typeface="Trebuchet MS"/>
                <a:cs typeface="Trebuchet MS"/>
                <a:sym typeface="Trebuchet MS"/>
              </a:rPr>
              <a:t>Child Welfare</a:t>
            </a:r>
          </a:p>
          <a:p>
            <a:pPr marL="517495" lvl="1" indent="-241093" defTabSz="410163" fontAlgn="base" hangingPunct="0">
              <a:lnSpc>
                <a:spcPct val="150000"/>
              </a:lnSpc>
              <a:buSzPct val="90000"/>
              <a:buFont typeface="Arial" panose="020B0604020202020204" pitchFamily="34" charset="0"/>
              <a:buChar char="•"/>
              <a:defRPr/>
            </a:pPr>
            <a:r>
              <a:rPr lang="en-US" sz="1266" dirty="0">
                <a:solidFill>
                  <a:srgbClr val="53585F"/>
                </a:solidFill>
                <a:latin typeface="Trebuchet MS"/>
                <a:ea typeface="Trebuchet MS"/>
                <a:cs typeface="Trebuchet MS"/>
                <a:sym typeface="Trebuchet MS"/>
              </a:rPr>
              <a:t>Dept. of Education</a:t>
            </a:r>
          </a:p>
          <a:p>
            <a:pPr marL="517495" lvl="1" indent="-241093" defTabSz="410163" fontAlgn="base" hangingPunct="0">
              <a:lnSpc>
                <a:spcPct val="150000"/>
              </a:lnSpc>
              <a:buSzPct val="90000"/>
              <a:buFont typeface="Arial" panose="020B0604020202020204" pitchFamily="34" charset="0"/>
              <a:buChar char="•"/>
              <a:defRPr/>
            </a:pPr>
            <a:r>
              <a:rPr lang="en-US" sz="1266" dirty="0">
                <a:solidFill>
                  <a:srgbClr val="53585F"/>
                </a:solidFill>
                <a:latin typeface="Trebuchet MS"/>
                <a:ea typeface="Trebuchet MS"/>
                <a:cs typeface="Trebuchet MS"/>
                <a:sym typeface="Trebuchet MS"/>
              </a:rPr>
              <a:t>Justice System: Re-entry, Parole, Probation, OBH programs</a:t>
            </a:r>
          </a:p>
          <a:p>
            <a:pPr marL="517495" lvl="1" indent="-241093" defTabSz="410163" fontAlgn="base" hangingPunct="0">
              <a:lnSpc>
                <a:spcPct val="150000"/>
              </a:lnSpc>
              <a:buSzPct val="90000"/>
              <a:buFont typeface="Arial" panose="020B0604020202020204" pitchFamily="34" charset="0"/>
              <a:buChar char="•"/>
              <a:defRPr/>
            </a:pPr>
            <a:r>
              <a:rPr lang="en-US" sz="1266" dirty="0">
                <a:solidFill>
                  <a:srgbClr val="53585F"/>
                </a:solidFill>
                <a:latin typeface="Trebuchet MS"/>
                <a:ea typeface="Trebuchet MS"/>
                <a:cs typeface="Trebuchet MS"/>
                <a:sym typeface="Trebuchet MS"/>
              </a:rPr>
              <a:t>Office of Behavioral Health: Newly dedicated SAMSHA funds </a:t>
            </a:r>
            <a:r>
              <a:rPr lang="en-US" sz="1266" i="1" dirty="0">
                <a:solidFill>
                  <a:srgbClr val="007B26"/>
                </a:solidFill>
                <a:latin typeface="Trebuchet MS"/>
                <a:ea typeface="Trebuchet MS"/>
                <a:cs typeface="Trebuchet MS"/>
                <a:sym typeface="Trebuchet MS"/>
              </a:rPr>
              <a:t>– RFA TBA!</a:t>
            </a:r>
          </a:p>
          <a:p>
            <a:pPr marL="517495" lvl="1" indent="-241093" defTabSz="410163" fontAlgn="base" hangingPunct="0">
              <a:lnSpc>
                <a:spcPct val="150000"/>
              </a:lnSpc>
              <a:buSzPct val="90000"/>
              <a:buFont typeface="Arial" panose="020B0604020202020204" pitchFamily="34" charset="0"/>
              <a:buChar char="•"/>
              <a:defRPr/>
            </a:pPr>
            <a:r>
              <a:rPr lang="en-US" sz="1266" dirty="0">
                <a:solidFill>
                  <a:srgbClr val="53585F"/>
                </a:solidFill>
                <a:latin typeface="Trebuchet MS"/>
                <a:ea typeface="Trebuchet MS"/>
                <a:cs typeface="Trebuchet MS"/>
                <a:sym typeface="Trebuchet MS"/>
              </a:rPr>
              <a:t>State Housing Vouchers MH and CCT: Medicaid and OBH services funds</a:t>
            </a:r>
          </a:p>
          <a:p>
            <a:pPr marL="517495" lvl="1" indent="-241093" defTabSz="410163" fontAlgn="base" hangingPunct="0">
              <a:lnSpc>
                <a:spcPct val="150000"/>
              </a:lnSpc>
              <a:buSzPct val="90000"/>
              <a:buFont typeface="Arial" panose="020B0604020202020204" pitchFamily="34" charset="0"/>
              <a:buChar char="•"/>
              <a:defRPr/>
            </a:pPr>
            <a:r>
              <a:rPr lang="en-US" sz="1266" dirty="0">
                <a:solidFill>
                  <a:srgbClr val="53585F"/>
                </a:solidFill>
                <a:latin typeface="Trebuchet MS"/>
                <a:ea typeface="Trebuchet MS"/>
                <a:cs typeface="Trebuchet MS"/>
                <a:sym typeface="Trebuchet MS"/>
              </a:rPr>
              <a:t>Homeless Programs Solutions: Rapid Re-housing; Housing Navigation; Youth Housing and Justice Involved new RFAs with partial services funding</a:t>
            </a:r>
          </a:p>
          <a:p>
            <a:pPr marL="283180" lvl="1" indent="-6778" defTabSz="410163" fontAlgn="base" hangingPunct="0">
              <a:lnSpc>
                <a:spcPct val="150000"/>
              </a:lnSpc>
              <a:buSzPct val="25000"/>
              <a:defRPr/>
            </a:pPr>
            <a:r>
              <a:rPr lang="en-US" sz="1477" dirty="0">
                <a:solidFill>
                  <a:srgbClr val="007B26"/>
                </a:solidFill>
                <a:latin typeface="Trebuchet MS"/>
                <a:ea typeface="Trebuchet MS"/>
                <a:cs typeface="Trebuchet MS"/>
                <a:sym typeface="Trebuchet MS"/>
              </a:rPr>
              <a:t>Aim: Continue to increase resources for tenancy supports directly linked to housing resources.</a:t>
            </a:r>
          </a:p>
        </p:txBody>
      </p:sp>
    </p:spTree>
    <p:extLst>
      <p:ext uri="{BB962C8B-B14F-4D97-AF65-F5344CB8AC3E}">
        <p14:creationId xmlns:p14="http://schemas.microsoft.com/office/powerpoint/2010/main" val="1504312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0485" y="1339453"/>
            <a:ext cx="8251031" cy="3911203"/>
          </a:xfrm>
        </p:spPr>
        <p:txBody>
          <a:bodyPr/>
          <a:lstStyle/>
          <a:p>
            <a:br>
              <a:rPr lang="en-US" sz="1969" dirty="0"/>
            </a:br>
            <a:br>
              <a:rPr lang="en-US" sz="1969" dirty="0"/>
            </a:br>
            <a:br>
              <a:rPr lang="en-US" sz="1969" dirty="0"/>
            </a:br>
            <a:br>
              <a:rPr lang="en-US" sz="1969" dirty="0"/>
            </a:br>
            <a:r>
              <a:rPr lang="en-US" sz="2531" i="0" dirty="0"/>
              <a:t>For more information:</a:t>
            </a:r>
            <a:br>
              <a:rPr lang="en-US" sz="2531" b="0" i="0" dirty="0"/>
            </a:br>
            <a:br>
              <a:rPr lang="en-US" sz="2531" b="0" i="0" dirty="0"/>
            </a:br>
            <a:r>
              <a:rPr lang="en-US" sz="2250" b="0" i="0" dirty="0"/>
              <a:t>https://www.colorado.gov/pacific/dola/division-housing</a:t>
            </a:r>
            <a:br>
              <a:rPr lang="en-US" sz="2531" i="0" dirty="0"/>
            </a:br>
            <a:br>
              <a:rPr lang="en-US" sz="2531" i="0" dirty="0"/>
            </a:br>
            <a:r>
              <a:rPr lang="en-US" sz="2531" b="0" i="0" dirty="0">
                <a:solidFill>
                  <a:schemeClr val="accent3"/>
                </a:solidFill>
              </a:rPr>
              <a:t>kristin.toombs@state.co.us           </a:t>
            </a:r>
            <a:r>
              <a:rPr lang="en-US" sz="2531" b="0" i="0" dirty="0"/>
              <a:t>303.864.7828</a:t>
            </a:r>
          </a:p>
        </p:txBody>
      </p:sp>
    </p:spTree>
    <p:extLst>
      <p:ext uri="{BB962C8B-B14F-4D97-AF65-F5344CB8AC3E}">
        <p14:creationId xmlns:p14="http://schemas.microsoft.com/office/powerpoint/2010/main" val="4115365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7&quot;/&gt;&lt;lineCharCount val=&quot;7&quot;/&gt;&lt;lineCharCount val=&quot;13&quot;/&gt;&lt;lineCharCount val=&quot;11&quot;/&gt;&lt;/TableIndex&gt;&lt;/ShapeTextInfo&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7&quot;/&gt;&lt;lineCharCount val=&quot;7&quot;/&gt;&lt;lineCharCount val=&quot;13&quot;/&gt;&lt;lineCharCount val=&quot;11&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7&quot;/&gt;&lt;lineCharCount val=&quot;7&quot;/&gt;&lt;lineCharCount val=&quot;13&quot;/&gt;&lt;lineCharCount val=&quot;11&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7&quot;/&gt;&lt;lineCharCount val=&quot;7&quot;/&gt;&lt;lineCharCount val=&quot;13&quot;/&gt;&lt;lineCharCount val=&quot;11&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7&quot;/&gt;&lt;lineCharCount val=&quot;7&quot;/&gt;&lt;lineCharCount val=&quot;13&quot;/&gt;&lt;lineCharCount val=&quot;11&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7&quot;/&gt;&lt;lineCharCount val=&quot;7&quot;/&gt;&lt;lineCharCount val=&quot;13&quot;/&gt;&lt;lineCharCount val=&quot;11&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7&quot;/&gt;&lt;lineCharCount val=&quot;7&quot;/&gt;&lt;lineCharCount val=&quot;13&quot;/&gt;&lt;lineCharCount val=&quot;11&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7&quot;/&gt;&lt;lineCharCount val=&quot;7&quot;/&gt;&lt;lineCharCount val=&quot;13&quot;/&gt;&lt;lineCharCount val=&quot;11&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7&quot;/&gt;&lt;lineCharCount val=&quot;7&quot;/&gt;&lt;lineCharCount val=&quot;13&quot;/&gt;&lt;lineCharCount val=&quot;11&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7&quot;/&gt;&lt;lineCharCount val=&quot;7&quot;/&gt;&lt;lineCharCount val=&quot;13&quot;/&gt;&lt;lineCharCount val=&quot;11&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7&quot;/&gt;&lt;lineCharCount val=&quot;7&quot;/&gt;&lt;lineCharCount val=&quot;13&quot;/&gt;&lt;lineCharCount val=&quot;11&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7&quot;/&gt;&lt;lineCharCount val=&quot;7&quot;/&gt;&lt;lineCharCount val=&quot;13&quot;/&gt;&lt;lineCharCount val=&quot;11&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7&quot;/&gt;&lt;lineCharCount val=&quot;7&quot;/&gt;&lt;lineCharCount val=&quot;13&quot;/&gt;&lt;lineCharCount val=&quot;11&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7&quot;/&gt;&lt;lineCharCount val=&quot;7&quot;/&gt;&lt;lineCharCount val=&quot;13&quot;/&gt;&lt;lineCharCount val=&quot;11&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7&quot;/&gt;&lt;lineCharCount val=&quot;7&quot;/&gt;&lt;lineCharCount val=&quot;13&quot;/&gt;&lt;lineCharCount val=&quot;11&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heme/_rels/theme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image" Target="../media/image20.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7_Office Theme">
  <a:themeElements>
    <a:clrScheme name="">
      <a:dk1>
        <a:srgbClr val="FFFFFF"/>
      </a:dk1>
      <a:lt1>
        <a:srgbClr val="FFFFFF"/>
      </a:lt1>
      <a:dk2>
        <a:srgbClr val="DCDEE0"/>
      </a:dk2>
      <a:lt2>
        <a:srgbClr val="53585F"/>
      </a:lt2>
      <a:accent1>
        <a:srgbClr val="0365C0"/>
      </a:accent1>
      <a:accent2>
        <a:srgbClr val="00882B"/>
      </a:accent2>
      <a:accent3>
        <a:srgbClr val="FFFFFF"/>
      </a:accent3>
      <a:accent4>
        <a:srgbClr val="DADADA"/>
      </a:accent4>
      <a:accent5>
        <a:srgbClr val="AAB8DC"/>
      </a:accent5>
      <a:accent6>
        <a:srgbClr val="007B26"/>
      </a:accent6>
      <a:hlink>
        <a:srgbClr val="0000FF"/>
      </a:hlink>
      <a:folHlink>
        <a:srgbClr val="FF00FF"/>
      </a:folHlink>
    </a:clrScheme>
    <a:fontScheme name="Office Theme">
      <a:majorFont>
        <a:latin typeface="Trebuchet MS"/>
        <a:ea typeface="Trebuchet MS"/>
        <a:cs typeface="Trebuchet MS"/>
      </a:majorFont>
      <a:minorFont>
        <a:latin typeface="Trebuchet MS"/>
        <a:ea typeface="Trebuchet MS"/>
        <a:cs typeface="Trebuchet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5C6670"/>
            </a:solidFill>
            <a:effectLst/>
            <a:latin typeface="Trebuchet MS" pitchFamily="-100" charset="0"/>
            <a:ea typeface="Trebuchet MS" pitchFamily="-100" charset="0"/>
            <a:cs typeface="Trebuchet MS" pitchFamily="-100" charset="0"/>
            <a:sym typeface="Trebuchet MS" pitchFamily="-100" charset="0"/>
          </a:defRPr>
        </a:defPPr>
      </a:lstStyle>
    </a:spDef>
    <a:ln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5C6670"/>
            </a:solidFill>
            <a:effectLst/>
            <a:latin typeface="Trebuchet MS" pitchFamily="-100" charset="0"/>
            <a:ea typeface="Trebuchet MS" pitchFamily="-100" charset="0"/>
            <a:cs typeface="Trebuchet MS" pitchFamily="-100" charset="0"/>
            <a:sym typeface="Trebuchet MS" pitchFamily="-100" charset="0"/>
          </a:defRPr>
        </a:defPPr>
      </a:lstStyle>
    </a:lnDef>
  </a:objectDefaults>
  <a:extraClrSchemeLst/>
</a:theme>
</file>

<file path=ppt/theme/theme3.xml><?xml version="1.0" encoding="utf-8"?>
<a:theme xmlns:a="http://schemas.openxmlformats.org/drawingml/2006/main" name="10_Office Theme">
  <a:themeElements>
    <a:clrScheme name="">
      <a:dk1>
        <a:srgbClr val="FFFFFF"/>
      </a:dk1>
      <a:lt1>
        <a:srgbClr val="FFFFFF"/>
      </a:lt1>
      <a:dk2>
        <a:srgbClr val="DCDEE0"/>
      </a:dk2>
      <a:lt2>
        <a:srgbClr val="53585F"/>
      </a:lt2>
      <a:accent1>
        <a:srgbClr val="0365C0"/>
      </a:accent1>
      <a:accent2>
        <a:srgbClr val="00882B"/>
      </a:accent2>
      <a:accent3>
        <a:srgbClr val="FFFFFF"/>
      </a:accent3>
      <a:accent4>
        <a:srgbClr val="DADADA"/>
      </a:accent4>
      <a:accent5>
        <a:srgbClr val="AAB8DC"/>
      </a:accent5>
      <a:accent6>
        <a:srgbClr val="007B26"/>
      </a:accent6>
      <a:hlink>
        <a:srgbClr val="0000FF"/>
      </a:hlink>
      <a:folHlink>
        <a:srgbClr val="FF00FF"/>
      </a:folHlink>
    </a:clrScheme>
    <a:fontScheme name="Office Theme">
      <a:majorFont>
        <a:latin typeface="Trebuchet MS"/>
        <a:ea typeface="Trebuchet MS"/>
        <a:cs typeface="Trebuchet MS"/>
      </a:majorFont>
      <a:minorFont>
        <a:latin typeface="Trebuchet MS"/>
        <a:ea typeface="Trebuchet MS"/>
        <a:cs typeface="Trebuchet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5C6670"/>
            </a:solidFill>
            <a:effectLst/>
            <a:latin typeface="Trebuchet MS" pitchFamily="-100" charset="0"/>
            <a:ea typeface="Trebuchet MS" pitchFamily="-100" charset="0"/>
            <a:cs typeface="Trebuchet MS" pitchFamily="-100" charset="0"/>
            <a:sym typeface="Trebuchet MS" pitchFamily="-100" charset="0"/>
          </a:defRPr>
        </a:defPPr>
      </a:lstStyle>
    </a:spDef>
    <a:ln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5C6670"/>
            </a:solidFill>
            <a:effectLst/>
            <a:latin typeface="Trebuchet MS" pitchFamily="-100" charset="0"/>
            <a:ea typeface="Trebuchet MS" pitchFamily="-100" charset="0"/>
            <a:cs typeface="Trebuchet MS" pitchFamily="-100" charset="0"/>
            <a:sym typeface="Trebuchet MS" pitchFamily="-100" charset="0"/>
          </a:defRPr>
        </a:defPPr>
      </a:lstStyle>
    </a:lnDef>
  </a:objectDefaults>
  <a:extraClrSchemeLst/>
</a:theme>
</file>

<file path=ppt/theme/theme4.xml><?xml version="1.0" encoding="utf-8"?>
<a:theme xmlns:a="http://schemas.openxmlformats.org/drawingml/2006/main" name="2_Office Theme">
  <a:themeElements>
    <a:clrScheme name="City of Denver Colors">
      <a:dk1>
        <a:srgbClr val="58595B"/>
      </a:dk1>
      <a:lt1>
        <a:sysClr val="window" lastClr="FFFFFF"/>
      </a:lt1>
      <a:dk2>
        <a:srgbClr val="002D56"/>
      </a:dk2>
      <a:lt2>
        <a:srgbClr val="DCDDE1"/>
      </a:lt2>
      <a:accent1>
        <a:srgbClr val="0096D6"/>
      </a:accent1>
      <a:accent2>
        <a:srgbClr val="D9531E"/>
      </a:accent2>
      <a:accent3>
        <a:srgbClr val="6D8D24"/>
      </a:accent3>
      <a:accent4>
        <a:srgbClr val="F3B913"/>
      </a:accent4>
      <a:accent5>
        <a:srgbClr val="F3901D"/>
      </a:accent5>
      <a:accent6>
        <a:srgbClr val="9FA646"/>
      </a:accent6>
      <a:hlink>
        <a:srgbClr val="005596"/>
      </a:hlink>
      <a:folHlink>
        <a:srgbClr val="400F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Angles">
  <a:themeElements>
    <a:clrScheme name="Custom 1">
      <a:dk1>
        <a:sysClr val="windowText" lastClr="000000"/>
      </a:dk1>
      <a:lt1>
        <a:sysClr val="window" lastClr="FFFFFF"/>
      </a:lt1>
      <a:dk2>
        <a:srgbClr val="1F497D"/>
      </a:dk2>
      <a:lt2>
        <a:srgbClr val="EEECE1"/>
      </a:lt2>
      <a:accent1>
        <a:srgbClr val="4F81BD"/>
      </a:accent1>
      <a:accent2>
        <a:srgbClr val="B50900"/>
      </a:accent2>
      <a:accent3>
        <a:srgbClr val="0073E6"/>
      </a:accent3>
      <a:accent4>
        <a:srgbClr val="A5A5A5"/>
      </a:accent4>
      <a:accent5>
        <a:srgbClr val="632423"/>
      </a:accent5>
      <a:accent6>
        <a:srgbClr val="000000"/>
      </a:accent6>
      <a:hlink>
        <a:srgbClr val="0073E6"/>
      </a:hlink>
      <a:folHlink>
        <a:srgbClr val="B5090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6.xml><?xml version="1.0" encoding="utf-8"?>
<a:theme xmlns:a="http://schemas.openxmlformats.org/drawingml/2006/main" name="1_Office Theme">
  <a:themeElements>
    <a:clrScheme name="">
      <a:dk1>
        <a:srgbClr val="FFFFFF"/>
      </a:dk1>
      <a:lt1>
        <a:srgbClr val="FFFFFF"/>
      </a:lt1>
      <a:dk2>
        <a:srgbClr val="DCDEE0"/>
      </a:dk2>
      <a:lt2>
        <a:srgbClr val="53585F"/>
      </a:lt2>
      <a:accent1>
        <a:srgbClr val="0365C0"/>
      </a:accent1>
      <a:accent2>
        <a:srgbClr val="00882B"/>
      </a:accent2>
      <a:accent3>
        <a:srgbClr val="FFFFFF"/>
      </a:accent3>
      <a:accent4>
        <a:srgbClr val="DADADA"/>
      </a:accent4>
      <a:accent5>
        <a:srgbClr val="AAB8DC"/>
      </a:accent5>
      <a:accent6>
        <a:srgbClr val="007B26"/>
      </a:accent6>
      <a:hlink>
        <a:srgbClr val="0000FF"/>
      </a:hlink>
      <a:folHlink>
        <a:srgbClr val="FF00FF"/>
      </a:folHlink>
    </a:clrScheme>
    <a:fontScheme name="Office Theme">
      <a:majorFont>
        <a:latin typeface="Trebuchet MS"/>
        <a:ea typeface="Trebuchet MS"/>
        <a:cs typeface="Trebuchet MS"/>
      </a:majorFont>
      <a:minorFont>
        <a:latin typeface="Trebuchet MS"/>
        <a:ea typeface="Trebuchet MS"/>
        <a:cs typeface="Trebuchet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5C6670"/>
            </a:solidFill>
            <a:effectLst/>
            <a:latin typeface="Trebuchet MS" pitchFamily="-100" charset="0"/>
            <a:ea typeface="Trebuchet MS" pitchFamily="-100" charset="0"/>
            <a:cs typeface="Trebuchet MS" pitchFamily="-100" charset="0"/>
            <a:sym typeface="Trebuchet MS" pitchFamily="-100" charset="0"/>
          </a:defRPr>
        </a:defPPr>
      </a:lstStyle>
    </a:spDef>
    <a:ln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5C6670"/>
            </a:solidFill>
            <a:effectLst/>
            <a:latin typeface="Trebuchet MS" pitchFamily="-100" charset="0"/>
            <a:ea typeface="Trebuchet MS" pitchFamily="-100" charset="0"/>
            <a:cs typeface="Trebuchet MS" pitchFamily="-100" charset="0"/>
            <a:sym typeface="Trebuchet MS" pitchFamily="-100" charset="0"/>
          </a:defRPr>
        </a:defPPr>
      </a:lstStyle>
    </a:lnDef>
  </a:objectDefaults>
  <a:extraClrSchemeLst/>
</a:theme>
</file>

<file path=ppt/theme/theme7.xml><?xml version="1.0" encoding="utf-8"?>
<a:theme xmlns:a="http://schemas.openxmlformats.org/drawingml/2006/main" name="8_Office Theme">
  <a:themeElements>
    <a:clrScheme name="">
      <a:dk1>
        <a:srgbClr val="FFFFFF"/>
      </a:dk1>
      <a:lt1>
        <a:srgbClr val="FFFFFF"/>
      </a:lt1>
      <a:dk2>
        <a:srgbClr val="DCDEE0"/>
      </a:dk2>
      <a:lt2>
        <a:srgbClr val="53585F"/>
      </a:lt2>
      <a:accent1>
        <a:srgbClr val="0365C0"/>
      </a:accent1>
      <a:accent2>
        <a:srgbClr val="00882B"/>
      </a:accent2>
      <a:accent3>
        <a:srgbClr val="FFFFFF"/>
      </a:accent3>
      <a:accent4>
        <a:srgbClr val="DADADA"/>
      </a:accent4>
      <a:accent5>
        <a:srgbClr val="AAB8DC"/>
      </a:accent5>
      <a:accent6>
        <a:srgbClr val="007B26"/>
      </a:accent6>
      <a:hlink>
        <a:srgbClr val="0000FF"/>
      </a:hlink>
      <a:folHlink>
        <a:srgbClr val="FF00FF"/>
      </a:folHlink>
    </a:clrScheme>
    <a:fontScheme name="Office Theme">
      <a:majorFont>
        <a:latin typeface="Trebuchet MS"/>
        <a:ea typeface="Trebuchet MS"/>
        <a:cs typeface="Trebuchet MS"/>
      </a:majorFont>
      <a:minorFont>
        <a:latin typeface="Trebuchet MS"/>
        <a:ea typeface="Trebuchet MS"/>
        <a:cs typeface="Trebuchet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5C6670"/>
            </a:solidFill>
            <a:effectLst/>
            <a:latin typeface="Trebuchet MS" pitchFamily="-100" charset="0"/>
            <a:ea typeface="Trebuchet MS" pitchFamily="-100" charset="0"/>
            <a:cs typeface="Trebuchet MS" pitchFamily="-100" charset="0"/>
            <a:sym typeface="Trebuchet MS" pitchFamily="-100" charset="0"/>
          </a:defRPr>
        </a:defPPr>
      </a:lstStyle>
    </a:spDef>
    <a:ln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5C6670"/>
            </a:solidFill>
            <a:effectLst/>
            <a:latin typeface="Trebuchet MS" pitchFamily="-100" charset="0"/>
            <a:ea typeface="Trebuchet MS" pitchFamily="-100" charset="0"/>
            <a:cs typeface="Trebuchet MS" pitchFamily="-100" charset="0"/>
            <a:sym typeface="Trebuchet MS" pitchFamily="-100" charset="0"/>
          </a:defRPr>
        </a:defPPr>
      </a:lst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ity of Denver Colors">
    <a:dk1>
      <a:srgbClr val="58595B"/>
    </a:dk1>
    <a:lt1>
      <a:sysClr val="window" lastClr="FFFFFF"/>
    </a:lt1>
    <a:dk2>
      <a:srgbClr val="002D56"/>
    </a:dk2>
    <a:lt2>
      <a:srgbClr val="DCDDE1"/>
    </a:lt2>
    <a:accent1>
      <a:srgbClr val="0096D6"/>
    </a:accent1>
    <a:accent2>
      <a:srgbClr val="D9531E"/>
    </a:accent2>
    <a:accent3>
      <a:srgbClr val="6D8D24"/>
    </a:accent3>
    <a:accent4>
      <a:srgbClr val="F3B913"/>
    </a:accent4>
    <a:accent5>
      <a:srgbClr val="F3901D"/>
    </a:accent5>
    <a:accent6>
      <a:srgbClr val="9FA646"/>
    </a:accent6>
    <a:hlink>
      <a:srgbClr val="005596"/>
    </a:hlink>
    <a:folHlink>
      <a:srgbClr val="400F80"/>
    </a:folHlink>
  </a:clrScheme>
</a:themeOverride>
</file>

<file path=docProps/app.xml><?xml version="1.0" encoding="utf-8"?>
<Properties xmlns="http://schemas.openxmlformats.org/officeDocument/2006/extended-properties" xmlns:vt="http://schemas.openxmlformats.org/officeDocument/2006/docPropsVTypes">
  <TotalTime>20</TotalTime>
  <Words>1791</Words>
  <Application>Microsoft Office PowerPoint</Application>
  <PresentationFormat>Widescreen</PresentationFormat>
  <Paragraphs>288</Paragraphs>
  <Slides>32</Slides>
  <Notes>14</Notes>
  <HiddenSlides>0</HiddenSlides>
  <MMClips>0</MMClips>
  <ScaleCrop>false</ScaleCrop>
  <HeadingPairs>
    <vt:vector size="6" baseType="variant">
      <vt:variant>
        <vt:lpstr>Fonts Used</vt:lpstr>
      </vt:variant>
      <vt:variant>
        <vt:i4>15</vt:i4>
      </vt:variant>
      <vt:variant>
        <vt:lpstr>Theme</vt:lpstr>
      </vt:variant>
      <vt:variant>
        <vt:i4>7</vt:i4>
      </vt:variant>
      <vt:variant>
        <vt:lpstr>Slide Titles</vt:lpstr>
      </vt:variant>
      <vt:variant>
        <vt:i4>32</vt:i4>
      </vt:variant>
    </vt:vector>
  </HeadingPairs>
  <TitlesOfParts>
    <vt:vector size="54" baseType="lpstr">
      <vt:lpstr>Arial</vt:lpstr>
      <vt:lpstr>Calibri</vt:lpstr>
      <vt:lpstr>Calibri Light</vt:lpstr>
      <vt:lpstr>Candara</vt:lpstr>
      <vt:lpstr>Century Gothic</vt:lpstr>
      <vt:lpstr>Courier New</vt:lpstr>
      <vt:lpstr>Euphemia UCAS</vt:lpstr>
      <vt:lpstr>Franklin Gothic Book</vt:lpstr>
      <vt:lpstr>Franklin Gothic Medium</vt:lpstr>
      <vt:lpstr>Kozuka Gothic Pro M</vt:lpstr>
      <vt:lpstr>Lucida Grande</vt:lpstr>
      <vt:lpstr>Trebuchet MS</vt:lpstr>
      <vt:lpstr>Tunga</vt:lpstr>
      <vt:lpstr>Wingdings</vt:lpstr>
      <vt:lpstr>Wingdings 2</vt:lpstr>
      <vt:lpstr>Office Theme</vt:lpstr>
      <vt:lpstr>7_Office Theme</vt:lpstr>
      <vt:lpstr>10_Office Theme</vt:lpstr>
      <vt:lpstr>2_Office Theme</vt:lpstr>
      <vt:lpstr>Angles</vt:lpstr>
      <vt:lpstr>1_Office Theme</vt:lpstr>
      <vt:lpstr>8_Office Theme</vt:lpstr>
      <vt:lpstr>What Can We Do to Help People Experiencing Homelessness</vt:lpstr>
      <vt:lpstr> </vt:lpstr>
      <vt:lpstr>PowerPoint Presentation</vt:lpstr>
      <vt:lpstr>PowerPoint Presentation</vt:lpstr>
      <vt:lpstr>PowerPoint Presentation</vt:lpstr>
      <vt:lpstr>PowerPoint Presentation</vt:lpstr>
      <vt:lpstr>PowerPoint Presentation</vt:lpstr>
      <vt:lpstr>PowerPoint Presentation</vt:lpstr>
      <vt:lpstr>    For more information:  https://www.colorado.gov/pacific/dola/division-housing  kristin.toombs@state.co.us           303.864.7828</vt:lpstr>
      <vt:lpstr>Denver’s Road Home</vt:lpstr>
      <vt:lpstr>Homelessness in Denver—Point in Time</vt:lpstr>
      <vt:lpstr>Homelessness in Denver—Permanent Exits</vt:lpstr>
      <vt:lpstr>PowerPoint Presentation</vt:lpstr>
      <vt:lpstr>New Homeless Response System with Residential Shelter</vt:lpstr>
      <vt:lpstr>Effective first engagements</vt:lpstr>
      <vt:lpstr>Coordination with Housing Authority Staff</vt:lpstr>
      <vt:lpstr>Looking forward: Dept. of Housing and Homelessness</vt:lpstr>
      <vt:lpstr>Affordable and Supportive Housing for People Experiencing Homelessness Colorado Coalition for the Homeless  </vt:lpstr>
      <vt:lpstr>Affordable Housing Including Permanent Supportive Housing</vt:lpstr>
      <vt:lpstr>CCH Housing Assistance Services</vt:lpstr>
      <vt:lpstr>Levels of Care within CCH</vt:lpstr>
      <vt:lpstr>So How Much Does It Cost?</vt:lpstr>
      <vt:lpstr>CCH Partnering with PHAs</vt:lpstr>
      <vt:lpstr>Rapid Rehousing</vt:lpstr>
      <vt:lpstr>Rapid Rehousing Overview</vt:lpstr>
      <vt:lpstr>Case management</vt:lpstr>
      <vt:lpstr>Case management, continued…</vt:lpstr>
      <vt:lpstr>Temporary Financial Assistance</vt:lpstr>
      <vt:lpstr>The Flexibility of Rapid Rehousing</vt:lpstr>
      <vt:lpstr>Benefits</vt:lpstr>
      <vt:lpstr>Challenges</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Can We Do to Help People Experiencing Homelessness</dc:title>
  <dc:creator>Cathy Alderman</dc:creator>
  <cp:lastModifiedBy>Cathy Alderman</cp:lastModifiedBy>
  <cp:revision>5</cp:revision>
  <dcterms:created xsi:type="dcterms:W3CDTF">2019-05-10T15:02:12Z</dcterms:created>
  <dcterms:modified xsi:type="dcterms:W3CDTF">2019-05-13T15:13:19Z</dcterms:modified>
</cp:coreProperties>
</file>