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813730-58BF-4FB0-BA46-67C9205FBD7A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45D5AC-A6C8-4A1A-83C1-921A9D75B3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Permanent Supportive Housing &amp; Family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 Village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0"/>
            <a:ext cx="5837990" cy="105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/>
              <a:t>Project Overview </a:t>
            </a:r>
            <a:r>
              <a:rPr lang="en-US" dirty="0"/>
              <a:t> </a:t>
            </a:r>
            <a:endParaRPr lang="en-US" b="1" dirty="0"/>
          </a:p>
          <a:p>
            <a:pPr lvl="0"/>
            <a:r>
              <a:rPr lang="en-US" dirty="0"/>
              <a:t>Permanent Supportive Housing – 3 story building containing 40 Housing units – (20) 1BR, (15) 2BR, (5) 3BR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onsite </a:t>
            </a:r>
            <a:r>
              <a:rPr lang="en-US" dirty="0"/>
              <a:t>property management </a:t>
            </a:r>
            <a:endParaRPr lang="en-US" dirty="0"/>
          </a:p>
          <a:p>
            <a:pPr lvl="1"/>
            <a:r>
              <a:rPr lang="en-US" dirty="0" smtClean="0"/>
              <a:t>case </a:t>
            </a:r>
            <a:r>
              <a:rPr lang="en-US" dirty="0"/>
              <a:t>management </a:t>
            </a:r>
            <a:r>
              <a:rPr lang="en-US" dirty="0" smtClean="0"/>
              <a:t>services</a:t>
            </a:r>
            <a:endParaRPr lang="en-US" dirty="0"/>
          </a:p>
          <a:p>
            <a:pPr lvl="0"/>
            <a:r>
              <a:rPr lang="en-US" dirty="0"/>
              <a:t>Family Center – </a:t>
            </a:r>
            <a:r>
              <a:rPr lang="en-US" dirty="0" smtClean="0"/>
              <a:t>2 </a:t>
            </a:r>
            <a:r>
              <a:rPr lang="en-US" dirty="0"/>
              <a:t>story building  containing short &amp; medium term shelter space for families and </a:t>
            </a:r>
            <a:r>
              <a:rPr lang="en-US" dirty="0" smtClean="0"/>
              <a:t>singles – </a:t>
            </a:r>
            <a:r>
              <a:rPr lang="en-US" dirty="0"/>
              <a:t>work and counseling space for community partners – life skills training space – commercial </a:t>
            </a:r>
            <a:r>
              <a:rPr lang="en-US" dirty="0" smtClean="0"/>
              <a:t>kitchen (culinary skills training program), </a:t>
            </a:r>
            <a:r>
              <a:rPr lang="en-US" dirty="0"/>
              <a:t>child care space, medical &amp; mental health provider space – medical respite unit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/>
              <a:t>Project Partners</a:t>
            </a:r>
            <a:endParaRPr lang="en-US" b="1" dirty="0"/>
          </a:p>
          <a:p>
            <a:pPr lvl="0"/>
            <a:r>
              <a:rPr lang="en-US" dirty="0"/>
              <a:t>Project sponsor – </a:t>
            </a:r>
            <a:r>
              <a:rPr lang="en-US" dirty="0" err="1"/>
              <a:t>HomewardBound</a:t>
            </a:r>
            <a:r>
              <a:rPr lang="en-US" dirty="0"/>
              <a:t> of the Grand Valley, </a:t>
            </a:r>
            <a:r>
              <a:rPr lang="en-US" dirty="0" err="1"/>
              <a:t>Inc</a:t>
            </a:r>
            <a:endParaRPr lang="en-US" dirty="0"/>
          </a:p>
          <a:p>
            <a:pPr lvl="0"/>
            <a:r>
              <a:rPr lang="en-US" dirty="0"/>
              <a:t>Developer/Property Manager – Cardinal Capital Management, Inc.</a:t>
            </a:r>
          </a:p>
          <a:p>
            <a:pPr lvl="0"/>
            <a:r>
              <a:rPr lang="en-US" dirty="0"/>
              <a:t>Primary Service Provider – Hilltop Community Services</a:t>
            </a:r>
          </a:p>
          <a:p>
            <a:pPr lvl="0"/>
            <a:r>
              <a:rPr lang="en-US" dirty="0"/>
              <a:t>Other Project Partners – Grand Junction Housing Authority, Grand Valley Catholic Outreach, </a:t>
            </a:r>
            <a:r>
              <a:rPr lang="en-US" dirty="0" err="1"/>
              <a:t>MindSprings</a:t>
            </a:r>
            <a:r>
              <a:rPr lang="en-US" dirty="0"/>
              <a:t> Health, </a:t>
            </a:r>
            <a:r>
              <a:rPr lang="en-US" dirty="0" err="1"/>
              <a:t>Marillac</a:t>
            </a:r>
            <a:r>
              <a:rPr lang="en-US" dirty="0"/>
              <a:t> Clinic, Mesa County Department of Human Services, Grand Junction Police Department Homeless Outreach Team, School District 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7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Demonstrating the Need</a:t>
            </a:r>
            <a:endParaRPr lang="en-US" b="1" dirty="0"/>
          </a:p>
          <a:p>
            <a:pPr lvl="0"/>
            <a:r>
              <a:rPr lang="en-US" dirty="0"/>
              <a:t>No permanent supportive housing facilities for families in Grand Junction</a:t>
            </a:r>
          </a:p>
          <a:p>
            <a:pPr lvl="0"/>
            <a:r>
              <a:rPr lang="en-US" dirty="0"/>
              <a:t>Over 1200 families of GJHA Voucher waiting list</a:t>
            </a:r>
          </a:p>
          <a:p>
            <a:pPr lvl="0"/>
            <a:r>
              <a:rPr lang="en-US" dirty="0"/>
              <a:t>No emergency shelter facilities exclusively for families &amp; women between Denver &amp; Salt Lake City</a:t>
            </a:r>
          </a:p>
          <a:p>
            <a:pPr lvl="0"/>
            <a:r>
              <a:rPr lang="en-US" dirty="0"/>
              <a:t>16.1% of the families in Grand Junction are below the poverty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Current Project Status &amp; Timeline</a:t>
            </a:r>
            <a:endParaRPr lang="en-US" b="1" dirty="0"/>
          </a:p>
          <a:p>
            <a:pPr lvl="0"/>
            <a:r>
              <a:rPr lang="en-US" dirty="0"/>
              <a:t>Site </a:t>
            </a:r>
            <a:r>
              <a:rPr lang="en-US" dirty="0" smtClean="0"/>
              <a:t>purchased </a:t>
            </a:r>
            <a:r>
              <a:rPr lang="en-US" dirty="0"/>
              <a:t>– no debt – CDBG &amp; Donor funded</a:t>
            </a:r>
          </a:p>
          <a:p>
            <a:pPr lvl="0"/>
            <a:r>
              <a:rPr lang="en-US" dirty="0"/>
              <a:t>Joint Development Agreement between HBGV &amp; Cardinal Capital </a:t>
            </a:r>
            <a:endParaRPr lang="en-US" dirty="0"/>
          </a:p>
          <a:p>
            <a:pPr lvl="0"/>
            <a:r>
              <a:rPr lang="en-US" dirty="0" smtClean="0"/>
              <a:t>Developer awarded AHAP by GJHA for 40 </a:t>
            </a:r>
            <a:r>
              <a:rPr lang="en-US" dirty="0"/>
              <a:t>project based vouchers</a:t>
            </a:r>
          </a:p>
          <a:p>
            <a:pPr lvl="0"/>
            <a:r>
              <a:rPr lang="en-US" dirty="0"/>
              <a:t>Developer </a:t>
            </a:r>
            <a:r>
              <a:rPr lang="en-US" dirty="0" smtClean="0"/>
              <a:t>awarded LIHTC by CHFA  </a:t>
            </a:r>
          </a:p>
          <a:p>
            <a:pPr lvl="0"/>
            <a:r>
              <a:rPr lang="en-US" dirty="0" smtClean="0"/>
              <a:t>Family </a:t>
            </a:r>
            <a:r>
              <a:rPr lang="en-US" dirty="0"/>
              <a:t>Center Fund Raising efforts launched 4/8/2014 </a:t>
            </a:r>
            <a:r>
              <a:rPr lang="en-US" dirty="0" smtClean="0"/>
              <a:t>– in process</a:t>
            </a:r>
          </a:p>
          <a:p>
            <a:pPr lvl="0"/>
            <a:r>
              <a:rPr lang="en-US" dirty="0" smtClean="0"/>
              <a:t>Construction </a:t>
            </a:r>
            <a:r>
              <a:rPr lang="en-US" dirty="0"/>
              <a:t>anticipated to begin </a:t>
            </a:r>
            <a:r>
              <a:rPr lang="en-US" dirty="0" smtClean="0"/>
              <a:t>Q2 </a:t>
            </a:r>
            <a:r>
              <a:rPr lang="en-US" dirty="0"/>
              <a:t>of 2015 – Occupancy Q2 of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57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279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Pathways Village</vt:lpstr>
      <vt:lpstr>Pathways Village</vt:lpstr>
      <vt:lpstr>Pathways Village</vt:lpstr>
      <vt:lpstr>Pathways Village</vt:lpstr>
      <vt:lpstr>Pathways Village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Village</dc:title>
  <dc:creator>Amy Case</dc:creator>
  <cp:lastModifiedBy>Amy Case</cp:lastModifiedBy>
  <cp:revision>2</cp:revision>
  <dcterms:created xsi:type="dcterms:W3CDTF">2015-05-13T16:05:02Z</dcterms:created>
  <dcterms:modified xsi:type="dcterms:W3CDTF">2015-05-13T16:15:08Z</dcterms:modified>
</cp:coreProperties>
</file>